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3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93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14.04.2015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14.04.2015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14.04.2015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14.04.2015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14.04.2015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Hobbies In My Life</a:t>
            </a:r>
            <a:endParaRPr lang="ru-RU" dirty="0"/>
          </a:p>
        </p:txBody>
      </p:sp>
      <p:pic>
        <p:nvPicPr>
          <p:cNvPr id="1026" name="Picture 2" descr="D:\Методические наработки\Презентация_Hobbies_6_кл\Кроссворд\athletes_allsport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3789040"/>
            <a:ext cx="7162800" cy="2438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7" name="Picture 3" descr="D:\Методические наработки\Презентация_Hobbies_6_кл\Кроссворд\collecting-hobbie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75856" y="188640"/>
            <a:ext cx="3024336" cy="18902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8" name="Picture 4" descr="D:\Методические наработки\Презентация_Hobbies_6_кл\Кроссворд\family-watching-tv-300a-10081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88224" y="188640"/>
            <a:ext cx="2292846" cy="191070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9" name="Picture 5" descr="D:\Методические наработки\Презентация_Hobbies_6_кл\Кроссворд\picnic5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3528" y="215799"/>
            <a:ext cx="2520280" cy="184340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0404" y="1196752"/>
            <a:ext cx="8913596" cy="47209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Dasha</a:t>
            </a:r>
            <a:r>
              <a:rPr lang="en-US" dirty="0" smtClean="0"/>
              <a:t>, 11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Hello! My name is </a:t>
            </a:r>
            <a:r>
              <a:rPr lang="en-US" dirty="0" err="1" smtClean="0"/>
              <a:t>Dasha</a:t>
            </a:r>
            <a:r>
              <a:rPr lang="en-US" dirty="0" smtClean="0"/>
              <a:t> and I’m eleven. If I have free time, I can go for a walk, watch TV or play computer games. I also enjoy playing volleyball. But my </a:t>
            </a:r>
            <a:r>
              <a:rPr lang="en-US" dirty="0" err="1" smtClean="0"/>
              <a:t>favourite</a:t>
            </a:r>
            <a:r>
              <a:rPr lang="en-US" dirty="0" smtClean="0"/>
              <a:t> pastime is reading books. It is a very interesting hobby. I like to read about children and animals. If I have some spare time, I spend it with my </a:t>
            </a:r>
            <a:r>
              <a:rPr lang="en-US" dirty="0" err="1" smtClean="0"/>
              <a:t>favourite</a:t>
            </a:r>
            <a:r>
              <a:rPr lang="en-US" dirty="0" smtClean="0"/>
              <a:t> book. It is “</a:t>
            </a:r>
            <a:r>
              <a:rPr lang="en-US" dirty="0" err="1" smtClean="0"/>
              <a:t>Karlson</a:t>
            </a:r>
            <a:r>
              <a:rPr lang="en-US" dirty="0" smtClean="0"/>
              <a:t>” by Astrid </a:t>
            </a:r>
            <a:r>
              <a:rPr lang="en-US" dirty="0" err="1" smtClean="0"/>
              <a:t>Lingren</a:t>
            </a:r>
            <a:r>
              <a:rPr lang="en-US" dirty="0" smtClean="0"/>
              <a:t>. It is a funny story about a small funny man and a little boy, his friend. This book teaches me to be kind and friendly.</a:t>
            </a: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Match the author and his book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935480"/>
            <a:ext cx="8229600" cy="4661872"/>
          </a:xfrm>
        </p:spPr>
        <p:txBody>
          <a:bodyPr numCol="2"/>
          <a:lstStyle/>
          <a:p>
            <a:pPr marL="514350" indent="-514350">
              <a:buAutoNum type="arabicPeriod"/>
            </a:pPr>
            <a:r>
              <a:rPr lang="en-US" dirty="0" smtClean="0"/>
              <a:t>“The Adventures of Tom Sawyer”</a:t>
            </a:r>
          </a:p>
          <a:p>
            <a:pPr marL="514350" indent="-514350">
              <a:buAutoNum type="arabicPeriod"/>
            </a:pPr>
            <a:r>
              <a:rPr lang="en-US" dirty="0" smtClean="0"/>
              <a:t>“Harry Potter”</a:t>
            </a:r>
          </a:p>
          <a:p>
            <a:pPr marL="514350" indent="-514350">
              <a:buAutoNum type="arabicPeriod"/>
            </a:pPr>
            <a:r>
              <a:rPr lang="en-US" dirty="0" smtClean="0"/>
              <a:t>“Gulliver’s Travels”</a:t>
            </a:r>
          </a:p>
          <a:p>
            <a:pPr marL="514350" indent="-514350">
              <a:buAutoNum type="arabicPeriod"/>
            </a:pPr>
            <a:r>
              <a:rPr lang="en-US" dirty="0" smtClean="0"/>
              <a:t>“Winnie the Pooh”</a:t>
            </a:r>
          </a:p>
          <a:p>
            <a:pPr marL="514350" indent="-514350">
              <a:buAutoNum type="arabicPeriod"/>
            </a:pPr>
            <a:r>
              <a:rPr lang="en-US" dirty="0" smtClean="0"/>
              <a:t>“Oliver Twist”</a:t>
            </a:r>
          </a:p>
          <a:p>
            <a:pPr marL="514350" indent="-514350">
              <a:buAutoNum type="arabicPeriod"/>
            </a:pPr>
            <a:r>
              <a:rPr lang="en-US" dirty="0" smtClean="0"/>
              <a:t>“The Adventures of Sherlock Holmes”</a:t>
            </a:r>
          </a:p>
          <a:p>
            <a:pPr marL="514350" indent="-514350">
              <a:buAutoNum type="arabicPeriod"/>
            </a:pPr>
            <a:r>
              <a:rPr lang="en-US" dirty="0" smtClean="0"/>
              <a:t>“Alice in Wonderland”</a:t>
            </a:r>
          </a:p>
          <a:p>
            <a:pPr marL="514350" indent="-514350">
              <a:buAutoNum type="arabicPeriod"/>
            </a:pPr>
            <a:r>
              <a:rPr lang="en-US" dirty="0" smtClean="0"/>
              <a:t>“Robinson Crusoe”</a:t>
            </a:r>
          </a:p>
          <a:p>
            <a:pPr marL="514350" indent="-514350">
              <a:buNone/>
            </a:pPr>
            <a:r>
              <a:rPr lang="en-US" dirty="0" smtClean="0"/>
              <a:t>            a) Lewis </a:t>
            </a:r>
            <a:r>
              <a:rPr lang="en-US" dirty="0" err="1" smtClean="0"/>
              <a:t>Caroll</a:t>
            </a:r>
            <a:endParaRPr lang="en-US" dirty="0" smtClean="0"/>
          </a:p>
          <a:p>
            <a:pPr marL="514350" indent="-514350">
              <a:buNone/>
            </a:pPr>
            <a:r>
              <a:rPr lang="en-US" dirty="0" smtClean="0"/>
              <a:t> </a:t>
            </a:r>
            <a:r>
              <a:rPr lang="en-US" dirty="0" smtClean="0"/>
              <a:t>           b) Alexander Milne</a:t>
            </a:r>
          </a:p>
          <a:p>
            <a:pPr marL="514350" indent="-514350">
              <a:buNone/>
            </a:pPr>
            <a:r>
              <a:rPr lang="en-US" dirty="0" smtClean="0"/>
              <a:t>            c)  Jonathan Swift</a:t>
            </a:r>
          </a:p>
          <a:p>
            <a:pPr marL="514350" indent="-514350">
              <a:buNone/>
            </a:pPr>
            <a:r>
              <a:rPr lang="en-US" dirty="0" smtClean="0"/>
              <a:t> </a:t>
            </a:r>
            <a:r>
              <a:rPr lang="en-US" dirty="0" smtClean="0"/>
              <a:t>           d) Arthur Conan</a:t>
            </a:r>
          </a:p>
          <a:p>
            <a:pPr marL="514350" indent="-514350">
              <a:buNone/>
            </a:pPr>
            <a:r>
              <a:rPr lang="en-US" dirty="0" smtClean="0"/>
              <a:t> </a:t>
            </a:r>
            <a:r>
              <a:rPr lang="en-US" dirty="0" smtClean="0"/>
              <a:t>           Doyle</a:t>
            </a:r>
          </a:p>
          <a:p>
            <a:pPr marL="514350" indent="-514350">
              <a:buNone/>
            </a:pPr>
            <a:r>
              <a:rPr lang="en-US" dirty="0" smtClean="0"/>
              <a:t> </a:t>
            </a:r>
            <a:r>
              <a:rPr lang="en-US" dirty="0" smtClean="0"/>
              <a:t>           e) Mark Twain</a:t>
            </a:r>
          </a:p>
          <a:p>
            <a:pPr marL="514350" indent="-514350">
              <a:buNone/>
            </a:pPr>
            <a:r>
              <a:rPr lang="en-US" dirty="0" smtClean="0"/>
              <a:t> </a:t>
            </a:r>
            <a:r>
              <a:rPr lang="en-US" dirty="0" smtClean="0"/>
              <a:t>           f) Joanne Rowling</a:t>
            </a:r>
          </a:p>
          <a:p>
            <a:pPr marL="514350" indent="-514350">
              <a:buNone/>
            </a:pPr>
            <a:r>
              <a:rPr lang="en-US" dirty="0" smtClean="0"/>
              <a:t> </a:t>
            </a:r>
            <a:r>
              <a:rPr lang="en-US" dirty="0" smtClean="0"/>
              <a:t>           g) Daniel Defoe</a:t>
            </a:r>
          </a:p>
          <a:p>
            <a:pPr marL="514350" indent="-514350">
              <a:buNone/>
            </a:pPr>
            <a:r>
              <a:rPr lang="en-US" dirty="0" smtClean="0"/>
              <a:t> </a:t>
            </a:r>
            <a:r>
              <a:rPr lang="en-US" dirty="0" smtClean="0"/>
              <a:t>           h) Charles Dickens</a:t>
            </a:r>
            <a:endParaRPr lang="ru-RU" dirty="0"/>
          </a:p>
        </p:txBody>
      </p:sp>
      <p:cxnSp>
        <p:nvCxnSpPr>
          <p:cNvPr id="7" name="Прямая со стрелкой 6"/>
          <p:cNvCxnSpPr/>
          <p:nvPr/>
        </p:nvCxnSpPr>
        <p:spPr>
          <a:xfrm>
            <a:off x="4427984" y="2420888"/>
            <a:ext cx="1008112" cy="216024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>
            <a:off x="3491880" y="3068960"/>
            <a:ext cx="1944216" cy="194421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 flipV="1">
            <a:off x="3707904" y="3212976"/>
            <a:ext cx="1728192" cy="36004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 flipV="1">
            <a:off x="3779912" y="2708920"/>
            <a:ext cx="1656184" cy="129614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>
            <a:off x="3203848" y="4437112"/>
            <a:ext cx="2232248" cy="151216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 flipV="1">
            <a:off x="3707904" y="3717032"/>
            <a:ext cx="1728192" cy="165618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 flipV="1">
            <a:off x="4283968" y="2276872"/>
            <a:ext cx="1080120" cy="352839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/>
          <p:nvPr/>
        </p:nvCxnSpPr>
        <p:spPr>
          <a:xfrm flipV="1">
            <a:off x="3779912" y="5589240"/>
            <a:ext cx="1656184" cy="72008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276872"/>
            <a:ext cx="9050096" cy="32479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340768"/>
            <a:ext cx="8424936" cy="3240360"/>
          </a:xfrm>
        </p:spPr>
        <p:txBody>
          <a:bodyPr>
            <a:normAutofit/>
          </a:bodyPr>
          <a:lstStyle/>
          <a:p>
            <a:pPr algn="ctr"/>
            <a:r>
              <a:rPr lang="en-US" dirty="0" smtClean="0"/>
              <a:t>Read more!</a:t>
            </a:r>
            <a:br>
              <a:rPr lang="en-US" dirty="0" smtClean="0"/>
            </a:br>
            <a:r>
              <a:rPr lang="en-US" dirty="0" smtClean="0"/>
              <a:t>Go in for sports!</a:t>
            </a:r>
            <a:br>
              <a:rPr lang="en-US" dirty="0" smtClean="0"/>
            </a:br>
            <a:r>
              <a:rPr lang="en-US" dirty="0" smtClean="0"/>
              <a:t>Have useful hobbies!</a:t>
            </a: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/>
          <p:nvPr/>
        </p:nvPicPr>
        <p:blipFill>
          <a:blip r:embed="rId2" cstate="print"/>
          <a:srcRect l="28606" t="6777" r="29719" b="13370"/>
          <a:stretch>
            <a:fillRect/>
          </a:stretch>
        </p:blipFill>
        <p:spPr bwMode="auto">
          <a:xfrm>
            <a:off x="179512" y="1916832"/>
            <a:ext cx="4392488" cy="46569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/>
          <p:cNvPicPr/>
          <p:nvPr/>
        </p:nvPicPr>
        <p:blipFill>
          <a:blip r:embed="rId3" cstate="print"/>
          <a:srcRect l="34676" t="8974" r="35484" b="5311"/>
          <a:stretch>
            <a:fillRect/>
          </a:stretch>
        </p:blipFill>
        <p:spPr bwMode="auto">
          <a:xfrm>
            <a:off x="4499992" y="836712"/>
            <a:ext cx="4499992" cy="6021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323528" y="836712"/>
            <a:ext cx="3744416" cy="882352"/>
          </a:xfrm>
        </p:spPr>
        <p:txBody>
          <a:bodyPr/>
          <a:lstStyle/>
          <a:p>
            <a:pPr algn="ctr"/>
            <a:r>
              <a:rPr lang="en-US" dirty="0" smtClean="0"/>
              <a:t>Crossword </a:t>
            </a:r>
            <a:endParaRPr lang="ru-RU" dirty="0"/>
          </a:p>
        </p:txBody>
      </p:sp>
      <p:sp>
        <p:nvSpPr>
          <p:cNvPr id="9" name="5-конечная звезда 8"/>
          <p:cNvSpPr/>
          <p:nvPr/>
        </p:nvSpPr>
        <p:spPr>
          <a:xfrm>
            <a:off x="1907704" y="2276872"/>
            <a:ext cx="216024" cy="216024"/>
          </a:xfrm>
          <a:prstGeom prst="star5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5-конечная звезда 9"/>
          <p:cNvSpPr/>
          <p:nvPr/>
        </p:nvSpPr>
        <p:spPr>
          <a:xfrm>
            <a:off x="539552" y="3501008"/>
            <a:ext cx="216024" cy="216024"/>
          </a:xfrm>
          <a:prstGeom prst="star5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190</TotalTime>
  <Words>211</Words>
  <Application>Microsoft Office PowerPoint</Application>
  <PresentationFormat>Экран (4:3)</PresentationFormat>
  <Paragraphs>23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Поток</vt:lpstr>
      <vt:lpstr>Hobbies In My Life</vt:lpstr>
      <vt:lpstr>Слайд 2</vt:lpstr>
      <vt:lpstr>Dasha, 11</vt:lpstr>
      <vt:lpstr>Match the author and his book</vt:lpstr>
      <vt:lpstr>Слайд 5</vt:lpstr>
      <vt:lpstr>Read more! Go in for sports! Have useful hobbies!</vt:lpstr>
      <vt:lpstr>Crossword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Hobbies In My Life</dc:title>
  <dc:creator>Yulia Bondar</dc:creator>
  <cp:lastModifiedBy>Yulia Bondar</cp:lastModifiedBy>
  <cp:revision>23</cp:revision>
  <dcterms:created xsi:type="dcterms:W3CDTF">2015-04-14T15:58:41Z</dcterms:created>
  <dcterms:modified xsi:type="dcterms:W3CDTF">2015-04-14T20:58:36Z</dcterms:modified>
</cp:coreProperties>
</file>