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FBB6D1-683E-4BD7-9F02-DEF3C7AC8CB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4EC886-5FDE-417C-BA64-C3B2826D3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141277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/>
              <a:t>ГБОУ  школа № 456 </a:t>
            </a:r>
            <a:r>
              <a:rPr lang="ru-RU" sz="2700" dirty="0" err="1" smtClean="0"/>
              <a:t>Колпинский</a:t>
            </a:r>
            <a:r>
              <a:rPr lang="ru-RU" sz="2700" dirty="0" smtClean="0"/>
              <a:t> район г. Санкт-Петербурга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Исследовательский проект по биологии:</a:t>
            </a:r>
          </a:p>
          <a:p>
            <a:r>
              <a:rPr lang="ru-RU" sz="4000" b="1" dirty="0" smtClean="0">
                <a:solidFill>
                  <a:schemeClr val="accent1"/>
                </a:solidFill>
              </a:rPr>
              <a:t>Основы ландшафтного дизайна на пришкольной территории.</a:t>
            </a:r>
            <a:endParaRPr lang="ru-RU" sz="4000" dirty="0" smtClean="0">
              <a:solidFill>
                <a:schemeClr val="accent1"/>
              </a:solidFill>
            </a:endParaRPr>
          </a:p>
          <a:p>
            <a:pPr algn="r"/>
            <a:r>
              <a:rPr lang="ru-RU" dirty="0" smtClean="0"/>
              <a:t>Участники проекта: учащиеся 6-х классов</a:t>
            </a:r>
          </a:p>
          <a:p>
            <a:pPr algn="r"/>
            <a:r>
              <a:rPr lang="ru-RU" dirty="0" smtClean="0"/>
              <a:t>Представляют проект ученицы 6г класса</a:t>
            </a:r>
          </a:p>
          <a:p>
            <a:pPr algn="r"/>
            <a:r>
              <a:rPr lang="ru-RU" dirty="0" smtClean="0"/>
              <a:t>                                          Беляева Анастасия</a:t>
            </a:r>
          </a:p>
          <a:p>
            <a:pPr algn="r"/>
            <a:r>
              <a:rPr lang="ru-RU" dirty="0" smtClean="0"/>
              <a:t>                                         Сергеева Екатерина</a:t>
            </a:r>
          </a:p>
          <a:p>
            <a:pPr algn="r"/>
            <a:r>
              <a:rPr lang="ru-RU" dirty="0" smtClean="0"/>
              <a:t>Филина Анастасия</a:t>
            </a:r>
          </a:p>
          <a:p>
            <a:pPr algn="r"/>
            <a:r>
              <a:rPr lang="ru-RU" dirty="0" smtClean="0"/>
              <a:t>Руководители проекта  учителя биологии: </a:t>
            </a:r>
            <a:r>
              <a:rPr lang="ru-RU" dirty="0" err="1" smtClean="0"/>
              <a:t>Бичель</a:t>
            </a:r>
            <a:r>
              <a:rPr lang="ru-RU" dirty="0" smtClean="0"/>
              <a:t> Я.С.</a:t>
            </a:r>
          </a:p>
          <a:p>
            <a:pPr algn="r"/>
            <a:r>
              <a:rPr lang="ru-RU" dirty="0" smtClean="0"/>
              <a:t>                             Круподерова Л.А.</a:t>
            </a:r>
          </a:p>
          <a:p>
            <a:endParaRPr lang="ru-RU" dirty="0"/>
          </a:p>
        </p:txBody>
      </p:sp>
      <p:pic>
        <p:nvPicPr>
          <p:cNvPr id="4" name="Рисунок 3" descr="E:\Проект\кл.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2837093" cy="232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Теневая сторона</a:t>
            </a:r>
            <a:endParaRPr lang="ru-RU" dirty="0"/>
          </a:p>
        </p:txBody>
      </p:sp>
      <p:pic>
        <p:nvPicPr>
          <p:cNvPr id="4" name="Содержимое 3" descr="E:\Проект\кл.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1764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Проект\DSC0589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12976"/>
            <a:ext cx="424847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4461019"/>
            <a:ext cx="435597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теневой стороне хорошо развивались папоротники, купены, бархатцы.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проекта</a:t>
            </a:r>
            <a:endParaRPr lang="ru-RU" dirty="0"/>
          </a:p>
        </p:txBody>
      </p:sp>
      <p:pic>
        <p:nvPicPr>
          <p:cNvPr id="5" name="Рисунок 4" descr="E:\Проект\DSC059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4376339" cy="355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DCIM\101MSDCF\DSC065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1" y="4221089"/>
            <a:ext cx="385192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Проект\клумба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752"/>
            <a:ext cx="4512501" cy="33843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4725144"/>
            <a:ext cx="3744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 нас получилась красивая </a:t>
            </a:r>
          </a:p>
          <a:p>
            <a:r>
              <a:rPr lang="ru-RU" sz="2800" dirty="0" smtClean="0"/>
              <a:t>пришкольная территория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Создание эстетически оформленного цветущего пришкольного участка и цветочных клумб;</a:t>
            </a:r>
          </a:p>
          <a:p>
            <a:r>
              <a:rPr lang="ru-RU" dirty="0" smtClean="0"/>
              <a:t>2. Воспитание бережного отношения к окружающему, эстетического вкуса, умения ценить прекрасное;</a:t>
            </a:r>
          </a:p>
          <a:p>
            <a:r>
              <a:rPr lang="ru-RU" dirty="0" smtClean="0"/>
              <a:t> 3. Благоустройство территории пришкольного участка  как  объекта  окружающей среды, дальнейшего  места  организации  </a:t>
            </a:r>
            <a:r>
              <a:rPr lang="ru-RU" dirty="0" err="1" smtClean="0"/>
              <a:t>досуговой</a:t>
            </a:r>
            <a:r>
              <a:rPr lang="ru-RU" dirty="0" smtClean="0"/>
              <a:t>,  трудовой  деятельности  учеников, их  социализации, на основе знаний по ландшафтному дизайну.</a:t>
            </a:r>
          </a:p>
          <a:p>
            <a:r>
              <a:rPr lang="ru-RU" dirty="0" smtClean="0"/>
              <a:t>4. Провести практические исследования и сделать выводы для дальнейшей работы.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1. Организация группы из учащихся, учителей, родителей, представителя администрации, которая реализует весь объём работ по ландшафтному оформлению пришкольного участка;</a:t>
            </a:r>
          </a:p>
          <a:p>
            <a:r>
              <a:rPr lang="ru-RU" dirty="0" smtClean="0"/>
              <a:t> 2.  Создание цветников, клумб  для эстетического оформления участка;</a:t>
            </a:r>
          </a:p>
          <a:p>
            <a:r>
              <a:rPr lang="ru-RU" dirty="0" smtClean="0"/>
              <a:t> 3.  Изучение литературы по цветоводству, ландшафтному дизайну, деревянной скульптуре, малым декоративным  формам;</a:t>
            </a:r>
          </a:p>
          <a:p>
            <a:r>
              <a:rPr lang="ru-RU" dirty="0" smtClean="0"/>
              <a:t> 4.   Объединение усилий педагогов, учащихся, родителей, широкой общественности, направленных на благоустройство, эстетическое оформление и озеленение территории школы, создание единой духовной среды, благодаря участию в общем деле, общим интересам, желаниям.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Организационный и подготовительный этапы: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Банк идей, сбор информации о дизайне</a:t>
            </a:r>
          </a:p>
          <a:p>
            <a:r>
              <a:rPr lang="ru-RU" dirty="0" smtClean="0"/>
              <a:t>а) выбор темы проекта, формулирование его целей, задач, которые происходят в ходе внеурочной деятельности</a:t>
            </a:r>
          </a:p>
          <a:p>
            <a:r>
              <a:rPr lang="ru-RU" dirty="0" smtClean="0"/>
              <a:t>б) выявление идей по дизайну цветника, клумбы, рабатки;</a:t>
            </a:r>
          </a:p>
          <a:p>
            <a:r>
              <a:rPr lang="ru-RU" dirty="0" smtClean="0"/>
              <a:t> 2. Знакомство с литературой по выращиванию многолетних и однолетних цветочных культур;</a:t>
            </a:r>
          </a:p>
          <a:p>
            <a:r>
              <a:rPr lang="ru-RU" dirty="0" smtClean="0"/>
              <a:t> 3. Подготовка материально – технической базы:</a:t>
            </a:r>
          </a:p>
          <a:p>
            <a:r>
              <a:rPr lang="ru-RU" dirty="0" smtClean="0"/>
              <a:t>а) Сбор посадочного материала – семян однолетних и многолетних цветочных культур (март, сентябрь), выращивание рассады (включая помощь родителей )</a:t>
            </a:r>
          </a:p>
          <a:p>
            <a:r>
              <a:rPr lang="ru-RU" dirty="0" smtClean="0"/>
              <a:t>б) подготовка садового инструмента;</a:t>
            </a:r>
          </a:p>
          <a:p>
            <a:r>
              <a:rPr lang="ru-RU" dirty="0" smtClean="0"/>
              <a:t>4. Составление графика работы учителей и учащихся на пришкольном участке на летний период.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Выращивание рассады, проведение исследований.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Проект\DSC0566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41044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Проект\DSC056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24944"/>
            <a:ext cx="4499992" cy="372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всхожести семян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1" y="1412774"/>
          <a:ext cx="8964489" cy="5445226"/>
        </p:xfrm>
        <a:graphic>
          <a:graphicData uri="http://schemas.openxmlformats.org/drawingml/2006/table">
            <a:tbl>
              <a:tblPr/>
              <a:tblGrid>
                <a:gridCol w="2988163"/>
                <a:gridCol w="2988163"/>
                <a:gridCol w="2988163"/>
              </a:tblGrid>
              <a:tr h="1089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Название растения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На какой день появились первые всходы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рассады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Календула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Проклюнулась на 4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Хорошее, равномерное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Бархатцы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Проклюнулись на 5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Хорошее, равномерное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Анютины глазки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Проклюнулись на 4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Тонкие стебли, много погибло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Львиный зев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Проклюнулись на 5 день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Тонкие, длинные стебли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Декоративная капуста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Первые всходы через 7 дней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Совсем хилая рассада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Петунии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Первые всходы через  8 дней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Хорошее, равномерное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Фасоль декоративная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Появились всходы на 4 день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Мощные, длинные стебли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условиях школьного класса рассада получала достаточно тепла, влаги, но недостаточно солнечного света.</a:t>
            </a:r>
            <a:endParaRPr lang="ru-RU" sz="3200" dirty="0"/>
          </a:p>
        </p:txBody>
      </p:sp>
      <p:pic>
        <p:nvPicPr>
          <p:cNvPr id="4" name="Содержимое 3" descr="E:\Проект\DSC056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03244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Проект\DSC056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80928"/>
            <a:ext cx="4248472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Высаживание рассады в открытый грунт, уход за ней.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Проект\DSC040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Проект\DSC040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4083675" cy="362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4725144"/>
            <a:ext cx="52467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Теневая сторона 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1916832"/>
            <a:ext cx="5002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Солнечная сторона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Солнечная сторона</a:t>
            </a:r>
            <a:endParaRPr lang="ru-RU" dirty="0"/>
          </a:p>
        </p:txBody>
      </p:sp>
      <p:pic>
        <p:nvPicPr>
          <p:cNvPr id="4" name="Рисунок 3" descr="E:\Проект\кл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38164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E:\Проект\DSC0570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412776"/>
            <a:ext cx="36724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Проект\DSC056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1" y="4005064"/>
            <a:ext cx="3131840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4640035"/>
            <a:ext cx="59401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себя чувствуют на солнечной стороне луковичные первоцветы, они были высажены еще осенью.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Также хорошо прижились  петунии, календула, циннии, анютины глазки и львиный зев.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246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  ГБОУ  школа № 456 Колпинский район г. Санкт-Петербурга </vt:lpstr>
      <vt:lpstr>Цели проекта: </vt:lpstr>
      <vt:lpstr>Задачи проекта: </vt:lpstr>
      <vt:lpstr>Организационный и подготовительный этапы: </vt:lpstr>
      <vt:lpstr>Выращивание рассады, проведение исследований. </vt:lpstr>
      <vt:lpstr>Таблица всхожести семян</vt:lpstr>
      <vt:lpstr>В условиях школьного класса рассада получала достаточно тепла, влаги, но недостаточно солнечного света.</vt:lpstr>
      <vt:lpstr>Высаживание рассады в открытый грунт, уход за ней. </vt:lpstr>
      <vt:lpstr>Солнечная сторона</vt:lpstr>
      <vt:lpstr>Теневая сторона</vt:lpstr>
      <vt:lpstr>Результат проекта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 школа № 456 Колпинский район г. Санкт-Петербурга</dc:title>
  <dc:creator>Люба</dc:creator>
  <cp:lastModifiedBy>Люба</cp:lastModifiedBy>
  <cp:revision>4</cp:revision>
  <dcterms:created xsi:type="dcterms:W3CDTF">2015-02-02T16:29:03Z</dcterms:created>
  <dcterms:modified xsi:type="dcterms:W3CDTF">2015-02-06T14:27:50Z</dcterms:modified>
</cp:coreProperties>
</file>