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6543D-9F25-4A87-8550-4D95A4849B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23C7F6-2EBE-41DD-8BC1-4148DDC530BA}" type="datetimeFigureOut">
              <a:rPr lang="ru-RU" smtClean="0"/>
              <a:t>09.04.2015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F839E9-152B-4163-A18F-F965A8F6203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300" b="1" dirty="0" smtClean="0"/>
              <a:t>Пять групп навыков социальной компетенции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133600"/>
            <a:ext cx="8229600" cy="45259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dirty="0" smtClean="0"/>
              <a:t>навыки адаптации к образовательному учреждению</a:t>
            </a:r>
          </a:p>
          <a:p>
            <a:pPr eaLnBrk="1" hangingPunct="1">
              <a:defRPr/>
            </a:pPr>
            <a:r>
              <a:rPr lang="ru-RU" sz="3600" dirty="0" smtClean="0"/>
              <a:t>навыки общения со сверстниками</a:t>
            </a:r>
          </a:p>
          <a:p>
            <a:pPr eaLnBrk="1" hangingPunct="1">
              <a:defRPr/>
            </a:pPr>
            <a:r>
              <a:rPr lang="ru-RU" sz="3600" dirty="0" smtClean="0"/>
              <a:t>навыки обхождения с чувствами</a:t>
            </a:r>
          </a:p>
          <a:p>
            <a:pPr eaLnBrk="1" hangingPunct="1">
              <a:defRPr/>
            </a:pPr>
            <a:r>
              <a:rPr lang="ru-RU" sz="3600" dirty="0" smtClean="0"/>
              <a:t>навыки альтернативы агрессии</a:t>
            </a:r>
          </a:p>
          <a:p>
            <a:pPr eaLnBrk="1" hangingPunct="1">
              <a:defRPr/>
            </a:pPr>
            <a:r>
              <a:rPr lang="ru-RU" sz="3600" dirty="0" smtClean="0"/>
              <a:t>навыки преодоления стресса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Технология формирования  социальной компетентности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Заполняете таблицу в начале учебного года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Разрабатываете и систематически проводите классные часы на тему: «Развитие навыков социальной компетентности»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Сотрудничаете с коллегами  по конкретному ребёнку, который показывает низкие значения по таблице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Встречаетесь и сотрудничаете с родителями (индивидуально)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Проводите тематические родительские собрания на тему: «Социализация личности» 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Заполняете таблицу в конце каждого полугодия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Пишите аналитический отчет по итогам проделанной работы (что получилось, что не получилось, причины трудностей, перспективы дальнейшей работы)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125538"/>
            <a:ext cx="8964613" cy="50958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smtClean="0"/>
              <a:t>СПАСИБО ЗА ВНИМАНИЕ !</a:t>
            </a:r>
            <a:br>
              <a:rPr lang="ru-RU" sz="4800" b="1" i="1" smtClean="0"/>
            </a:br>
            <a:endParaRPr lang="ru-RU" sz="4800" b="1" i="1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7" name="Rectangle 7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29600" cy="11398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 b="1" dirty="0" smtClean="0"/>
              <a:t> </a:t>
            </a:r>
            <a:r>
              <a:rPr lang="ru-RU" sz="4400" b="1" i="1" dirty="0" smtClean="0"/>
              <a:t>МОНИТОРИНГ -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idx="1"/>
          </p:nvPr>
        </p:nvSpPr>
        <p:spPr>
          <a:xfrm>
            <a:off x="179388" y="1341438"/>
            <a:ext cx="8785225" cy="52562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/>
              <a:t> </a:t>
            </a:r>
            <a:endParaRPr lang="ru-RU" i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i="1" dirty="0" smtClean="0"/>
              <a:t>профессиональная деятельность по отслеживанию состояния или развития какого-либо объекта, которая позволяет </a:t>
            </a:r>
            <a:r>
              <a:rPr lang="ru-RU" sz="3600" b="1" i="1" u="sng" dirty="0" smtClean="0"/>
              <a:t>оценить результативность</a:t>
            </a:r>
            <a:r>
              <a:rPr lang="ru-RU" sz="3600" i="1" u="sng" dirty="0" smtClean="0"/>
              <a:t> </a:t>
            </a:r>
            <a:r>
              <a:rPr lang="ru-RU" sz="3600" i="1" dirty="0" smtClean="0"/>
              <a:t>осуществляемой деятельности и </a:t>
            </a:r>
            <a:r>
              <a:rPr lang="ru-RU" sz="3600" b="1" i="1" u="sng" dirty="0" smtClean="0"/>
              <a:t>принять</a:t>
            </a:r>
            <a:r>
              <a:rPr lang="ru-RU" sz="3600" i="1" dirty="0" smtClean="0"/>
              <a:t> своевременные и     обоснованные </a:t>
            </a:r>
            <a:r>
              <a:rPr lang="ru-RU" sz="3600" b="1" i="1" u="sng" dirty="0" smtClean="0"/>
              <a:t>решения</a:t>
            </a:r>
            <a:endParaRPr lang="ru-RU" sz="3600" i="1" u="sng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/>
              <a:t>Функции психолого-педагогического мониторинга</a:t>
            </a:r>
            <a:br>
              <a:rPr lang="ru-RU" sz="4000" b="1" dirty="0" smtClean="0"/>
            </a:br>
            <a:endParaRPr lang="ru-RU" sz="4000" b="1" dirty="0" smtClean="0"/>
          </a:p>
        </p:txBody>
      </p:sp>
      <p:pic>
        <p:nvPicPr>
          <p:cNvPr id="21507" name="Содержимое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68413"/>
            <a:ext cx="74866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/>
              <a:t>Мониторинг социальной компетентности</a:t>
            </a:r>
            <a:r>
              <a:rPr lang="ru-RU" sz="4000" smtClean="0"/>
              <a:t> </a:t>
            </a:r>
          </a:p>
        </p:txBody>
      </p:sp>
      <p:graphicFrame>
        <p:nvGraphicFramePr>
          <p:cNvPr id="42181" name="Group 19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48201"/>
        </p:xfrm>
        <a:graphic>
          <a:graphicData uri="http://schemas.openxmlformats.org/drawingml/2006/table">
            <a:tbl>
              <a:tblPr/>
              <a:tblGrid>
                <a:gridCol w="514350"/>
                <a:gridCol w="1131888"/>
                <a:gridCol w="822325"/>
                <a:gridCol w="823912"/>
                <a:gridCol w="822325"/>
                <a:gridCol w="822325"/>
                <a:gridCol w="823913"/>
                <a:gridCol w="822325"/>
                <a:gridCol w="823912"/>
                <a:gridCol w="822325"/>
              </a:tblGrid>
              <a:tr h="1139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№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навыки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Ф.И.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итого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5.…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9938">
                <a:tc gridSpan="10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1 - практически не владеет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2 - частично владеет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3 - владеет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</TotalTime>
  <Words>176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Пять групп навыков социальной компетенции </vt:lpstr>
      <vt:lpstr>Слайд 2</vt:lpstr>
      <vt:lpstr>Слайд 3</vt:lpstr>
      <vt:lpstr>Слайд 4</vt:lpstr>
      <vt:lpstr>Слайд 5</vt:lpstr>
      <vt:lpstr>Слайд 6</vt:lpstr>
      <vt:lpstr> МОНИТОРИНГ -</vt:lpstr>
      <vt:lpstr>Функции психолого-педагогического мониторинга </vt:lpstr>
      <vt:lpstr>Мониторинг социальной компетентности </vt:lpstr>
      <vt:lpstr>Технология формирования  социальной компетентности </vt:lpstr>
      <vt:lpstr>СПАСИБО ЗА ВНИМАНИЕ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Пять групп навыков социальной компетенции </dc:title>
  <dc:creator>2</dc:creator>
  <cp:lastModifiedBy>2</cp:lastModifiedBy>
  <cp:revision>4</cp:revision>
  <dcterms:created xsi:type="dcterms:W3CDTF">2015-04-09T10:14:54Z</dcterms:created>
  <dcterms:modified xsi:type="dcterms:W3CDTF">2015-04-09T10:29:42Z</dcterms:modified>
</cp:coreProperties>
</file>