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1" r:id="rId2"/>
    <p:sldId id="275" r:id="rId3"/>
    <p:sldId id="272" r:id="rId4"/>
    <p:sldId id="257" r:id="rId5"/>
    <p:sldId id="270" r:id="rId6"/>
    <p:sldId id="259" r:id="rId7"/>
    <p:sldId id="260" r:id="rId8"/>
    <p:sldId id="261" r:id="rId9"/>
    <p:sldId id="279" r:id="rId10"/>
    <p:sldId id="273" r:id="rId11"/>
    <p:sldId id="262" r:id="rId12"/>
    <p:sldId id="267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037FA-3C22-43F1-B8F4-C1BE445B6E9E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46288-5BC8-4599-871E-B0CAB5971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3%20&#1082;&#1083;&#1072;&#1089;&#1089;%202014&#1075;\&#1088;&#1091;&#1089;&#1089;&#1082;&#1080;&#1081;%20&#1103;&#1079;&#1099;&#1082;\&#1059;&#1088;&#1086;&#1082;%2020.04.2015\Morskaya-skazka-muzyka-morskoy-dushi(muzofon.com).mp3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6842"/>
          </a:xfrm>
        </p:spPr>
        <p:txBody>
          <a:bodyPr>
            <a:normAutofit fontScale="90000"/>
          </a:bodyPr>
          <a:lstStyle/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русского языка в 3 классе по теме: «Правописание  окончаний имён прилагательных»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Панюкова Ольга Васильевна,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МОУ «ООШ п. Восточный </a:t>
            </a:r>
          </a:p>
          <a:p>
            <a:pPr algn="r"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Ивантеевского района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Саратовской	 области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работа </a:t>
            </a:r>
            <a:endParaRPr lang="ru-RU" dirty="0"/>
          </a:p>
        </p:txBody>
      </p:sp>
      <p:pic>
        <p:nvPicPr>
          <p:cNvPr id="29698" name="Picture 2" descr="Фотобанк ClipArtBank.ru,продажа лицензионных фотографий в Ро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142984"/>
            <a:ext cx="7937554" cy="5286412"/>
          </a:xfrm>
          <a:prstGeom prst="rect">
            <a:avLst/>
          </a:prstGeom>
          <a:noFill/>
        </p:spPr>
      </p:pic>
      <p:pic>
        <p:nvPicPr>
          <p:cNvPr id="4" name="Morskaya-skazka-muzyka-morskoy-dush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5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0833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Творческая работа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571480"/>
          <a:ext cx="5976958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958"/>
                <a:gridCol w="2032000"/>
                <a:gridCol w="2032000"/>
              </a:tblGrid>
              <a:tr h="141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Сегодня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отличный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замечательный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чудесный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Какое?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ясное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голубое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лазурное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небо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Какое?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спокойное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синее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тихое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море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Впереди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небольшой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одинокий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таинственный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незнакомый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остров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берегу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чистый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тёплый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жёлтый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песок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Какая?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изумрудная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сочная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зелёная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трава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Вдали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старинная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каменная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таинственная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крепость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Мы садимся в шлюпку и плывём 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незнакомому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удивительному 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чудесному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острову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1.Придумать и записать 7 словосочетаний существительное + прилагательное, используя словарные слова. (Указать род, число и падеж).</a:t>
            </a:r>
          </a:p>
          <a:p>
            <a:pPr>
              <a:buNone/>
            </a:pPr>
            <a:r>
              <a:rPr lang="ru-RU" dirty="0" smtClean="0"/>
              <a:t>2. . с.125, упр.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Заголовок 3"/>
          <p:cNvSpPr>
            <a:spLocks noGrp="1"/>
          </p:cNvSpPr>
          <p:nvPr>
            <p:ph sz="quarter" idx="4294967295"/>
          </p:nvPr>
        </p:nvSpPr>
        <p:spPr>
          <a:xfrm>
            <a:off x="539750" y="398463"/>
            <a:ext cx="7696200" cy="11588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4000" b="1" i="1" smtClean="0">
                <a:solidFill>
                  <a:srgbClr val="0000CC"/>
                </a:solidFill>
              </a:rPr>
              <a:t>Экран настроения</a:t>
            </a:r>
          </a:p>
        </p:txBody>
      </p:sp>
      <p:sp>
        <p:nvSpPr>
          <p:cNvPr id="98307" name="Номер слайда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fld id="{24AAA52C-757C-440D-AEC0-2600C6873273}" type="slidenum">
              <a:rPr lang="ru-RU" sz="1400" b="1"/>
              <a:pPr algn="ctr" eaLnBrk="0" hangingPunct="0"/>
              <a:t>13</a:t>
            </a:fld>
            <a:endParaRPr lang="ru-RU" sz="1400" b="1"/>
          </a:p>
        </p:txBody>
      </p:sp>
      <p:pic>
        <p:nvPicPr>
          <p:cNvPr id="98308" name="Picture 5" descr="i?id=204864437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63" y="366713"/>
            <a:ext cx="1568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850" y="4652963"/>
            <a:ext cx="3384550" cy="1565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400">
                <a:solidFill>
                  <a:srgbClr val="007000"/>
                </a:solidFill>
              </a:rPr>
              <a:t>«мне </a:t>
            </a:r>
            <a:endParaRPr lang="ru-RU" sz="4400">
              <a:solidFill>
                <a:srgbClr val="007000"/>
              </a:solidFill>
              <a:latin typeface="Arial" pitchFamily="34" charset="0"/>
            </a:endParaRPr>
          </a:p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400">
                <a:solidFill>
                  <a:srgbClr val="007000"/>
                </a:solidFill>
              </a:rPr>
              <a:t>хорошо»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7538" y="4581525"/>
            <a:ext cx="4105275" cy="1701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800">
                <a:solidFill>
                  <a:srgbClr val="FF0000"/>
                </a:solidFill>
              </a:rPr>
              <a:t>«мне </a:t>
            </a:r>
            <a:endParaRPr lang="ru-RU" sz="4800">
              <a:solidFill>
                <a:srgbClr val="FF0000"/>
              </a:solidFill>
              <a:latin typeface="Arial" pitchFamily="34" charset="0"/>
            </a:endParaRPr>
          </a:p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800">
                <a:solidFill>
                  <a:srgbClr val="FF0000"/>
                </a:solidFill>
              </a:rPr>
              <a:t>грустно»</a:t>
            </a:r>
          </a:p>
        </p:txBody>
      </p:sp>
      <p:sp>
        <p:nvSpPr>
          <p:cNvPr id="98311" name="AutoShape 7"/>
          <p:cNvSpPr>
            <a:spLocks noChangeArrowheads="1"/>
          </p:cNvSpPr>
          <p:nvPr/>
        </p:nvSpPr>
        <p:spPr bwMode="auto">
          <a:xfrm rot="16200000">
            <a:off x="5003800" y="1557338"/>
            <a:ext cx="3457575" cy="2447925"/>
          </a:xfrm>
          <a:prstGeom prst="leftArrow">
            <a:avLst>
              <a:gd name="adj1" fmla="val 50000"/>
              <a:gd name="adj2" fmla="val 353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2" name="AutoShape 8"/>
          <p:cNvSpPr>
            <a:spLocks noChangeArrowheads="1"/>
          </p:cNvSpPr>
          <p:nvPr/>
        </p:nvSpPr>
        <p:spPr bwMode="auto">
          <a:xfrm rot="-136245">
            <a:off x="1547813" y="3141663"/>
            <a:ext cx="1008062" cy="100806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3" name="AutoShape 9"/>
          <p:cNvSpPr>
            <a:spLocks noChangeArrowheads="1"/>
          </p:cNvSpPr>
          <p:nvPr/>
        </p:nvSpPr>
        <p:spPr bwMode="auto">
          <a:xfrm rot="16200000">
            <a:off x="322263" y="1630363"/>
            <a:ext cx="3457575" cy="2447925"/>
          </a:xfrm>
          <a:prstGeom prst="leftArrow">
            <a:avLst>
              <a:gd name="adj1" fmla="val 50000"/>
              <a:gd name="adj2" fmla="val 353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4" name="AutoShape 10"/>
          <p:cNvSpPr>
            <a:spLocks noChangeArrowheads="1"/>
          </p:cNvSpPr>
          <p:nvPr/>
        </p:nvSpPr>
        <p:spPr bwMode="auto">
          <a:xfrm rot="-136245">
            <a:off x="6227763" y="3141663"/>
            <a:ext cx="1008062" cy="100806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6414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4400" b="1" u="sng" dirty="0" smtClean="0"/>
              <a:t>Сотовый телефон для </a:t>
            </a:r>
            <a:r>
              <a:rPr lang="ru-RU" sz="4400" b="1" u="sng" dirty="0" err="1" smtClean="0"/>
              <a:t>СМС-сообщения</a:t>
            </a:r>
            <a:r>
              <a:rPr lang="ru-RU" sz="4400" b="1" u="sng" dirty="0" smtClean="0"/>
              <a:t> (самооценка)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b="1" u="sng" cap="none" dirty="0" smtClean="0"/>
              <a:t/>
            </a:r>
            <a:br>
              <a:rPr lang="ru-RU" sz="2600" b="1" u="sng" cap="none" dirty="0" smtClean="0"/>
            </a:br>
            <a:r>
              <a:rPr lang="ru-RU" sz="2600" cap="none" dirty="0" smtClean="0"/>
              <a:t/>
            </a:r>
            <a:br>
              <a:rPr lang="ru-RU" sz="2600" cap="none" dirty="0" smtClean="0"/>
            </a:br>
            <a:endParaRPr lang="ru-RU" sz="2600" cap="none" dirty="0" smtClean="0"/>
          </a:p>
        </p:txBody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dirty="0" smtClean="0"/>
              <a:t>                                                                                                                                    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99332" name="AutoShape 4"/>
          <p:cNvSpPr>
            <a:spLocks noChangeArrowheads="1"/>
          </p:cNvSpPr>
          <p:nvPr/>
        </p:nvSpPr>
        <p:spPr bwMode="auto">
          <a:xfrm>
            <a:off x="1071538" y="3214686"/>
            <a:ext cx="2257425" cy="3446462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1714480" y="3429000"/>
            <a:ext cx="1366837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/>
              <a:t>5</a:t>
            </a:r>
          </a:p>
        </p:txBody>
      </p:sp>
      <p:sp>
        <p:nvSpPr>
          <p:cNvPr id="99334" name="AutoShape 6"/>
          <p:cNvSpPr>
            <a:spLocks noChangeArrowheads="1"/>
          </p:cNvSpPr>
          <p:nvPr/>
        </p:nvSpPr>
        <p:spPr bwMode="auto">
          <a:xfrm>
            <a:off x="3571868" y="3143248"/>
            <a:ext cx="2257425" cy="3446462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9335" name="AutoShape 7"/>
          <p:cNvSpPr>
            <a:spLocks noChangeArrowheads="1"/>
          </p:cNvSpPr>
          <p:nvPr/>
        </p:nvSpPr>
        <p:spPr bwMode="auto">
          <a:xfrm>
            <a:off x="6072198" y="3071810"/>
            <a:ext cx="2257425" cy="344646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6643702" y="3357562"/>
            <a:ext cx="1366838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/>
              <a:t>3</a:t>
            </a:r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4143372" y="3357562"/>
            <a:ext cx="1366837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68413"/>
            <a:ext cx="6870700" cy="10810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smtClean="0">
                <a:solidFill>
                  <a:srgbClr val="0066FF"/>
                </a:solidFill>
              </a:rPr>
              <a:t>Спасибо за урок!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349500"/>
            <a:ext cx="7696200" cy="3136900"/>
          </a:xfrm>
        </p:spPr>
        <p:txBody>
          <a:bodyPr/>
          <a:lstStyle/>
          <a:p>
            <a:pPr algn="ctr">
              <a:buFontTx/>
              <a:buNone/>
            </a:pPr>
            <a:endParaRPr lang="ru-RU" sz="5400" smtClean="0">
              <a:solidFill>
                <a:srgbClr val="0066FF"/>
              </a:solidFill>
            </a:endParaRPr>
          </a:p>
        </p:txBody>
      </p:sp>
      <p:sp>
        <p:nvSpPr>
          <p:cNvPr id="33796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F4BEEE0-C984-4F78-B613-7B0D8C4B4866}" type="slidenum">
              <a:rPr lang="ru-RU">
                <a:solidFill>
                  <a:schemeClr val="tx1"/>
                </a:solidFill>
              </a:rPr>
              <a:pPr/>
              <a:t>15</a:t>
            </a:fld>
            <a:endParaRPr lang="ru-RU">
              <a:solidFill>
                <a:schemeClr val="tx1"/>
              </a:solidFill>
            </a:endParaRPr>
          </a:p>
        </p:txBody>
      </p:sp>
      <p:pic>
        <p:nvPicPr>
          <p:cNvPr id="33797" name="Picture 5" descr="тема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492375"/>
            <a:ext cx="5184775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тема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2133600"/>
            <a:ext cx="18732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Заголовок 3"/>
          <p:cNvSpPr>
            <a:spLocks noGrp="1"/>
          </p:cNvSpPr>
          <p:nvPr>
            <p:ph sz="quarter" idx="4294967295"/>
          </p:nvPr>
        </p:nvSpPr>
        <p:spPr>
          <a:xfrm>
            <a:off x="539750" y="398463"/>
            <a:ext cx="7696200" cy="11588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4000" b="1" i="1" smtClean="0">
                <a:solidFill>
                  <a:srgbClr val="0000CC"/>
                </a:solidFill>
              </a:rPr>
              <a:t>Экран настроения</a:t>
            </a:r>
          </a:p>
        </p:txBody>
      </p:sp>
      <p:sp>
        <p:nvSpPr>
          <p:cNvPr id="98307" name="Номер слайда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fld id="{24AAA52C-757C-440D-AEC0-2600C6873273}" type="slidenum">
              <a:rPr lang="ru-RU" sz="1400" b="1"/>
              <a:pPr algn="ctr" eaLnBrk="0" hangingPunct="0"/>
              <a:t>2</a:t>
            </a:fld>
            <a:endParaRPr lang="ru-RU" sz="1400" b="1"/>
          </a:p>
        </p:txBody>
      </p:sp>
      <p:pic>
        <p:nvPicPr>
          <p:cNvPr id="98308" name="Picture 5" descr="i?id=204864437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63" y="366713"/>
            <a:ext cx="1568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850" y="4652963"/>
            <a:ext cx="3384550" cy="1565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400">
                <a:solidFill>
                  <a:srgbClr val="007000"/>
                </a:solidFill>
              </a:rPr>
              <a:t>«мне </a:t>
            </a:r>
            <a:endParaRPr lang="ru-RU" sz="4400">
              <a:solidFill>
                <a:srgbClr val="007000"/>
              </a:solidFill>
              <a:latin typeface="Arial" pitchFamily="34" charset="0"/>
            </a:endParaRPr>
          </a:p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400">
                <a:solidFill>
                  <a:srgbClr val="007000"/>
                </a:solidFill>
              </a:rPr>
              <a:t>хорошо»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7538" y="4581525"/>
            <a:ext cx="4105275" cy="1701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800">
                <a:solidFill>
                  <a:srgbClr val="FF0000"/>
                </a:solidFill>
              </a:rPr>
              <a:t>«мне </a:t>
            </a:r>
            <a:endParaRPr lang="ru-RU" sz="4800">
              <a:solidFill>
                <a:srgbClr val="FF0000"/>
              </a:solidFill>
              <a:latin typeface="Arial" pitchFamily="34" charset="0"/>
            </a:endParaRPr>
          </a:p>
          <a:p>
            <a:pPr algn="ctr" eaLnBrk="0" hangingPunct="0">
              <a:spcBef>
                <a:spcPct val="20000"/>
              </a:spcBef>
              <a:buFontTx/>
              <a:buChar char="-"/>
            </a:pPr>
            <a:r>
              <a:rPr lang="ru-RU" sz="4800">
                <a:solidFill>
                  <a:srgbClr val="FF0000"/>
                </a:solidFill>
              </a:rPr>
              <a:t>грустно»</a:t>
            </a:r>
          </a:p>
        </p:txBody>
      </p:sp>
      <p:sp>
        <p:nvSpPr>
          <p:cNvPr id="98311" name="AutoShape 7"/>
          <p:cNvSpPr>
            <a:spLocks noChangeArrowheads="1"/>
          </p:cNvSpPr>
          <p:nvPr/>
        </p:nvSpPr>
        <p:spPr bwMode="auto">
          <a:xfrm rot="16200000">
            <a:off x="5003800" y="1557338"/>
            <a:ext cx="3457575" cy="2447925"/>
          </a:xfrm>
          <a:prstGeom prst="leftArrow">
            <a:avLst>
              <a:gd name="adj1" fmla="val 50000"/>
              <a:gd name="adj2" fmla="val 353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2" name="AutoShape 8"/>
          <p:cNvSpPr>
            <a:spLocks noChangeArrowheads="1"/>
          </p:cNvSpPr>
          <p:nvPr/>
        </p:nvSpPr>
        <p:spPr bwMode="auto">
          <a:xfrm rot="-136245">
            <a:off x="1547813" y="3141663"/>
            <a:ext cx="1008062" cy="100806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3" name="AutoShape 9"/>
          <p:cNvSpPr>
            <a:spLocks noChangeArrowheads="1"/>
          </p:cNvSpPr>
          <p:nvPr/>
        </p:nvSpPr>
        <p:spPr bwMode="auto">
          <a:xfrm rot="16200000">
            <a:off x="322263" y="1630363"/>
            <a:ext cx="3457575" cy="2447925"/>
          </a:xfrm>
          <a:prstGeom prst="leftArrow">
            <a:avLst>
              <a:gd name="adj1" fmla="val 50000"/>
              <a:gd name="adj2" fmla="val 353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4" name="AutoShape 10"/>
          <p:cNvSpPr>
            <a:spLocks noChangeArrowheads="1"/>
          </p:cNvSpPr>
          <p:nvPr/>
        </p:nvSpPr>
        <p:spPr bwMode="auto">
          <a:xfrm rot="-136245">
            <a:off x="6227763" y="3141663"/>
            <a:ext cx="1008062" cy="100806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1714488"/>
            <a:ext cx="749808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апреля</a:t>
            </a:r>
            <a:endParaRPr lang="ru-RU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214686"/>
            <a:ext cx="7498080" cy="1766886"/>
          </a:xfrm>
        </p:spPr>
        <p:txBody>
          <a:bodyPr>
            <a:normAutofit/>
          </a:bodyPr>
          <a:lstStyle/>
          <a:p>
            <a:pPr algn="ctr"/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6600" i="1" dirty="0" smtClean="0"/>
          </a:p>
          <a:p>
            <a:pPr algn="ctr">
              <a:buNone/>
            </a:pPr>
            <a:r>
              <a:rPr lang="ru-RU" sz="6600" i="1" dirty="0" err="1" smtClean="0"/>
              <a:t>ая</a:t>
            </a:r>
            <a:r>
              <a:rPr lang="ru-RU" sz="6600" i="1" dirty="0" smtClean="0"/>
              <a:t>     </a:t>
            </a:r>
            <a:r>
              <a:rPr lang="ru-RU" sz="6600" i="1" dirty="0" err="1" smtClean="0"/>
              <a:t>ое</a:t>
            </a:r>
            <a:r>
              <a:rPr lang="ru-RU" sz="6600" i="1" dirty="0" smtClean="0"/>
              <a:t>     </a:t>
            </a:r>
            <a:r>
              <a:rPr lang="ru-RU" sz="6600" i="1" dirty="0" err="1" smtClean="0"/>
              <a:t>ый</a:t>
            </a:r>
            <a:r>
              <a:rPr lang="ru-RU" sz="6600" i="1" dirty="0" smtClean="0"/>
              <a:t>  </a:t>
            </a:r>
            <a:r>
              <a:rPr lang="ru-RU" sz="6600" i="1" dirty="0" smtClean="0"/>
              <a:t>     </a:t>
            </a:r>
            <a:r>
              <a:rPr lang="ru-RU" sz="6600" i="1" dirty="0" err="1" smtClean="0"/>
              <a:t>ые</a:t>
            </a:r>
            <a:endParaRPr lang="ru-RU" sz="6600" i="1" dirty="0" smtClean="0"/>
          </a:p>
          <a:p>
            <a:pPr algn="ctr">
              <a:buNone/>
            </a:pPr>
            <a:r>
              <a:rPr lang="ru-RU" sz="6600" b="1" i="1" dirty="0" smtClean="0"/>
              <a:t>Мимо маленькой Марины пробежал медведь с малиной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для оценивания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2" y="1298280"/>
          <a:ext cx="8143931" cy="5059685"/>
        </p:xfrm>
        <a:graphic>
          <a:graphicData uri="http://schemas.openxmlformats.org/drawingml/2006/table">
            <a:tbl>
              <a:tblPr/>
              <a:tblGrid>
                <a:gridCol w="1092764"/>
                <a:gridCol w="1077486"/>
                <a:gridCol w="1487095"/>
                <a:gridCol w="1092764"/>
                <a:gridCol w="441116"/>
                <a:gridCol w="994896"/>
                <a:gridCol w="992511"/>
                <a:gridCol w="965299"/>
              </a:tblGrid>
              <a:tr h="2497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Вид работы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Критерии 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Баллы 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Оцени-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ваю сам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Оцени-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вает сосед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Оценива-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ет учитель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06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Минутка чистописания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писать правильно и красиво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Правильно и аккуратно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Правильно, но не аккуратно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 правильно и грязно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Словарная работа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писать словарные слова.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Составление предложения.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предложения, разбирать по членам.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Группировка по орфограммам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группировать слова по орфограммам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работа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изменять словосочетания (сущ.=прил.) по падежам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7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Орфографическая пятиминутка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словосочетания, умение объяснить правильное написание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Творческая работа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связный текст из прилагательных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00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Обобще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ние знаний о прилага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тельном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Знание свойств имён прилагательных (тест)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41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21-24 балла – «5»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20-16  баллов  - «4»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15-8  баллов -  «3»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Менее 7 баллов «2»</a:t>
                      </a: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310" marR="32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десь</a:t>
            </a:r>
          </a:p>
          <a:p>
            <a:pPr>
              <a:buNone/>
            </a:pP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400" dirty="0" smtClean="0"/>
              <a:t>галерея</a:t>
            </a:r>
            <a:r>
              <a:rPr lang="ru-RU" sz="4400" dirty="0" smtClean="0"/>
              <a:t>, тарелка</a:t>
            </a:r>
            <a:r>
              <a:rPr lang="ru-RU" sz="4400" dirty="0" smtClean="0"/>
              <a:t>,</a:t>
            </a:r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dirty="0" smtClean="0"/>
              <a:t>                            </a:t>
            </a:r>
            <a:r>
              <a:rPr lang="ru-RU" sz="4400" dirty="0" smtClean="0"/>
              <a:t>лагерь, океан, 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dirty="0" smtClean="0"/>
              <a:t>                                 костюм</a:t>
            </a:r>
            <a:r>
              <a:rPr lang="ru-RU" sz="4400" dirty="0" smtClean="0"/>
              <a:t>.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Picture 9" descr="C:\Documents and Settings\Admin\Рабочий стол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714488"/>
            <a:ext cx="2749536" cy="222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http://www.russianhome.com/Lucky/ms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071942"/>
            <a:ext cx="2738431" cy="213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       звёз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ус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     облас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      поз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   мес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                            прелес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из тестов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 algn="ctr">
              <a:buNone/>
            </a:pPr>
            <a:r>
              <a:rPr lang="ru-RU" dirty="0" smtClean="0"/>
              <a:t>Вариант 1, з.14</a:t>
            </a:r>
          </a:p>
          <a:p>
            <a:pPr>
              <a:buFontTx/>
              <a:buChar char="-"/>
            </a:pPr>
            <a:r>
              <a:rPr lang="ru-RU" dirty="0" smtClean="0"/>
              <a:t>Найди слово с непроизносимой согласной  и отметь его</a:t>
            </a:r>
          </a:p>
          <a:p>
            <a:pPr algn="ctr">
              <a:buFontTx/>
              <a:buChar char="-"/>
            </a:pPr>
            <a:r>
              <a:rPr lang="ru-RU" dirty="0" smtClean="0"/>
              <a:t>Чудес…</a:t>
            </a:r>
            <a:r>
              <a:rPr lang="ru-RU" dirty="0" err="1" smtClean="0"/>
              <a:t>ный</a:t>
            </a:r>
            <a:endParaRPr lang="ru-RU" dirty="0" smtClean="0"/>
          </a:p>
          <a:p>
            <a:pPr algn="ctr">
              <a:buFontTx/>
              <a:buChar char="-"/>
            </a:pPr>
            <a:r>
              <a:rPr lang="ru-RU" dirty="0" err="1" smtClean="0"/>
              <a:t>Опас</a:t>
            </a:r>
            <a:r>
              <a:rPr lang="ru-RU" dirty="0" smtClean="0"/>
              <a:t>…</a:t>
            </a:r>
            <a:r>
              <a:rPr lang="ru-RU" dirty="0" err="1" smtClean="0"/>
              <a:t>ный</a:t>
            </a:r>
            <a:endParaRPr lang="ru-RU" dirty="0" smtClean="0"/>
          </a:p>
          <a:p>
            <a:pPr algn="ctr">
              <a:buFontTx/>
              <a:buChar char="-"/>
            </a:pPr>
            <a:r>
              <a:rPr lang="ru-RU" dirty="0" smtClean="0"/>
              <a:t>Ужас…</a:t>
            </a:r>
            <a:r>
              <a:rPr lang="ru-RU" dirty="0" err="1" smtClean="0"/>
              <a:t>ный</a:t>
            </a:r>
            <a:endParaRPr lang="ru-RU" dirty="0" smtClean="0"/>
          </a:p>
          <a:p>
            <a:pPr algn="ctr">
              <a:buFontTx/>
              <a:buChar char="-"/>
            </a:pPr>
            <a:r>
              <a:rPr lang="ru-RU" dirty="0" err="1" smtClean="0"/>
              <a:t>Праз</a:t>
            </a:r>
            <a:r>
              <a:rPr lang="ru-RU" dirty="0" smtClean="0"/>
              <a:t>…ник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786190"/>
            <a:ext cx="428628" cy="34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4286256"/>
            <a:ext cx="428628" cy="34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786322"/>
            <a:ext cx="428628" cy="34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857620" y="5357826"/>
            <a:ext cx="428628" cy="34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785926"/>
            <a:ext cx="6400800" cy="22860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err="1" smtClean="0"/>
              <a:t>физминутка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438</Words>
  <PresentationFormat>Экран (4:3)</PresentationFormat>
  <Paragraphs>189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20 апреля</vt:lpstr>
      <vt:lpstr>Минутка чистописания</vt:lpstr>
      <vt:lpstr>Таблица для оценивания</vt:lpstr>
      <vt:lpstr>Словарная работа</vt:lpstr>
      <vt:lpstr>Проверь</vt:lpstr>
      <vt:lpstr>Задания из тестов</vt:lpstr>
      <vt:lpstr> физминутка</vt:lpstr>
      <vt:lpstr>Творческая работа </vt:lpstr>
      <vt:lpstr>Творческая работа </vt:lpstr>
      <vt:lpstr>Домашнее задание</vt:lpstr>
      <vt:lpstr>Слайд 13</vt:lpstr>
      <vt:lpstr>      Сотовый телефон для СМС-сообщения (самооценка)     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Урок русского языка в 4 классе по теме: «Правописание падежных окончаний имён прилагательных»   </dc:title>
  <cp:lastModifiedBy>Фронтайм</cp:lastModifiedBy>
  <cp:revision>44</cp:revision>
  <dcterms:modified xsi:type="dcterms:W3CDTF">2015-04-19T19:57:37Z</dcterms:modified>
</cp:coreProperties>
</file>