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8D5B5F-CBD9-4A4D-9CCC-2D2937C5C04F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BD5EF0C-1376-434C-AEBD-2A4C6C2C5C1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Выполнила </a:t>
            </a:r>
          </a:p>
          <a:p>
            <a:r>
              <a:rPr lang="ru-RU" dirty="0" err="1" smtClean="0"/>
              <a:t>Лудыкова</a:t>
            </a:r>
            <a:r>
              <a:rPr lang="ru-RU" dirty="0" smtClean="0"/>
              <a:t> Вера, 611 </a:t>
            </a:r>
            <a:r>
              <a:rPr lang="ru-RU" dirty="0" err="1" smtClean="0"/>
              <a:t>гр</a:t>
            </a:r>
            <a:endParaRPr lang="ru-RU" dirty="0" smtClean="0"/>
          </a:p>
          <a:p>
            <a:r>
              <a:rPr lang="ru-RU" dirty="0" smtClean="0"/>
              <a:t>2015 г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Лечение </a:t>
            </a:r>
            <a:r>
              <a:rPr lang="ru-RU" dirty="0" smtClean="0"/>
              <a:t>электрофорезом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416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827584" y="548680"/>
            <a:ext cx="6512511" cy="1143000"/>
          </a:xfrm>
        </p:spPr>
        <p:txBody>
          <a:bodyPr/>
          <a:lstStyle/>
          <a:p>
            <a:r>
              <a:rPr lang="ru-RU" dirty="0" smtClean="0"/>
              <a:t>Гальванизация</a:t>
            </a:r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3"/>
          </p:nvPr>
        </p:nvSpPr>
        <p:spPr>
          <a:xfrm>
            <a:off x="611560" y="2204864"/>
            <a:ext cx="7920880" cy="3474720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endParaRPr lang="ru-RU" dirty="0"/>
          </a:p>
          <a:p>
            <a:r>
              <a:rPr lang="ru-RU" sz="3200" b="1" i="1" dirty="0"/>
              <a:t>Гальванизация</a:t>
            </a:r>
            <a:r>
              <a:rPr lang="ru-RU" sz="3200" i="1" dirty="0"/>
              <a:t> </a:t>
            </a:r>
            <a:r>
              <a:rPr lang="ru-RU" sz="3200" dirty="0"/>
              <a:t>– применение с лечебно-профилактическими целями постоянного непрерывного электрического тока невысокого напряжения (30-80 В) и небольшой силы (до 50 м А), называемого гальваническим.</a:t>
            </a:r>
          </a:p>
        </p:txBody>
      </p:sp>
    </p:spTree>
    <p:extLst>
      <p:ext uri="{BB962C8B-B14F-4D97-AF65-F5344CB8AC3E}">
        <p14:creationId xmlns:p14="http://schemas.microsoft.com/office/powerpoint/2010/main" val="771975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r>
              <a:rPr lang="ru-RU" dirty="0" smtClean="0"/>
              <a:t>Гальванический ток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8064896" cy="511256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 </a:t>
            </a:r>
            <a:r>
              <a:rPr lang="ru-RU" dirty="0"/>
              <a:t>- постоянный электрический ток невысокого напряжения и небольшой силы. Неповрежденная кожа человека обладает высоким омическим сопротивлением и низкой удельной электропроводностью, поэтому в организм ток проникает в основном через выводные протоки потовых и сальных желез, межклеточные щели. Поскольку их общая площадь не превышает 1/200 части поверхности кожи, то на преодоление эпидермиса, обладающего наибольшим </a:t>
            </a:r>
            <a:r>
              <a:rPr lang="ru-RU" dirty="0" smtClean="0"/>
              <a:t> электросопротивлением</a:t>
            </a:r>
            <a:r>
              <a:rPr lang="ru-RU" dirty="0"/>
              <a:t>, тратится большая часть энергии тока. Поэтому здесь развиваются наиболее выраженные физико-химические реакции на воздействие постоянным током, сильнее проявляется раздражение нервных рецепторов. Преодолев сопротивление кожи, ток дальше распространяется по пути наименьшего омического сопротивления, преимущественно по межклеточным пространствам, кровеносным и лимфатическим сосудам, оболочкам нервов и мышцам</a:t>
            </a:r>
          </a:p>
        </p:txBody>
      </p:sp>
    </p:spTree>
    <p:extLst>
      <p:ext uri="{BB962C8B-B14F-4D97-AF65-F5344CB8AC3E}">
        <p14:creationId xmlns:p14="http://schemas.microsoft.com/office/powerpoint/2010/main" val="2000855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04856" cy="1143000"/>
          </a:xfrm>
        </p:spPr>
        <p:txBody>
          <a:bodyPr/>
          <a:lstStyle/>
          <a:p>
            <a:pPr algn="l"/>
            <a:r>
              <a:rPr lang="ru-RU" sz="3600" dirty="0" smtClean="0"/>
              <a:t>Лекарственный электрофорез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2204864"/>
            <a:ext cx="7128792" cy="2610624"/>
          </a:xfrm>
        </p:spPr>
        <p:txBody>
          <a:bodyPr/>
          <a:lstStyle/>
          <a:p>
            <a:r>
              <a:rPr lang="ru-RU" dirty="0"/>
              <a:t> - метод совместного  воздействия на организм постоянного тока и вводимых с его помощью лекарственных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3958904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512511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980728"/>
            <a:ext cx="6912768" cy="4536504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400" dirty="0"/>
              <a:t>На количество введенного вещества и глубину его проникновения влияют следующие параметры:</a:t>
            </a:r>
          </a:p>
          <a:p>
            <a:r>
              <a:rPr lang="ru-RU" sz="2400" dirty="0"/>
              <a:t>- сила тока;</a:t>
            </a:r>
          </a:p>
          <a:p>
            <a:r>
              <a:rPr lang="ru-RU" sz="2400" dirty="0"/>
              <a:t>- концентрация препарата;</a:t>
            </a:r>
          </a:p>
          <a:p>
            <a:r>
              <a:rPr lang="ru-RU" sz="2400" dirty="0"/>
              <a:t>- длительность процедуры;</a:t>
            </a:r>
          </a:p>
          <a:p>
            <a:r>
              <a:rPr lang="ru-RU" sz="2400" dirty="0"/>
              <a:t>- физиологическое состояние кожи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877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algn="l"/>
            <a:r>
              <a:rPr lang="ru-RU" sz="2800" dirty="0" smtClean="0"/>
              <a:t>Основные закономерности лекарственного электрофореза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700808"/>
            <a:ext cx="8208912" cy="4770864"/>
          </a:xfrm>
        </p:spPr>
        <p:txBody>
          <a:bodyPr>
            <a:normAutofit/>
          </a:bodyPr>
          <a:lstStyle/>
          <a:p>
            <a:r>
              <a:rPr lang="ru-RU" dirty="0"/>
              <a:t>введение в организм лекарств постоянным электрическим током уменьшается с увеличением размеров и заряда вводимых ионов, с уменьшением степени чистоты лекарственных растворов</a:t>
            </a:r>
            <a:r>
              <a:rPr lang="ru-RU" dirty="0" smtClean="0"/>
              <a:t>;</a:t>
            </a:r>
          </a:p>
          <a:p>
            <a:r>
              <a:rPr lang="ru-RU" dirty="0"/>
              <a:t>влияние содержания вещества в растворе на введение его в организм носит относительный характер и значимо лишь в области малых и средних концентраций (до 2-5%), поэтому в лечебной практике применение растворов в высокой концентрации не имеет </a:t>
            </a:r>
            <a:r>
              <a:rPr lang="ru-RU" dirty="0" smtClean="0"/>
              <a:t>смысла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/>
              <a:t>с возрастом больного количество вводимого электрофорезом вещества </a:t>
            </a:r>
            <a:r>
              <a:rPr lang="ru-RU" dirty="0" smtClean="0"/>
              <a:t>уменьшается</a:t>
            </a:r>
            <a:r>
              <a:rPr lang="en-US" dirty="0" smtClean="0"/>
              <a:t>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217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algn="l"/>
            <a:r>
              <a:rPr lang="ru-RU" sz="2800" dirty="0"/>
              <a:t>Основные закономерности лекарственного электрофореза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628800"/>
            <a:ext cx="8280920" cy="4752528"/>
          </a:xfrm>
        </p:spPr>
        <p:txBody>
          <a:bodyPr/>
          <a:lstStyle/>
          <a:p>
            <a:r>
              <a:rPr lang="ru-RU" dirty="0"/>
              <a:t>наибольшей проницаемостью для вводимых электрофорезом лекарств обладает кожа живота, далее - межлопаточная область, грудь, бедро, плечо, предплечье, голень, кисть. стопа; через слизистые оболочки проникновение лекарственных веществ при электрофорезе происходит на 15-30% больше, чем через </a:t>
            </a:r>
            <a:r>
              <a:rPr lang="ru-RU" dirty="0" smtClean="0"/>
              <a:t>кожу</a:t>
            </a:r>
            <a:r>
              <a:rPr lang="en-US" dirty="0" smtClean="0"/>
              <a:t>;</a:t>
            </a:r>
          </a:p>
          <a:p>
            <a:r>
              <a:rPr lang="ru-RU" dirty="0"/>
              <a:t>количество поступившего с постоянным током в организм вещества прямо пропорционально количеству электричества, прошедшего через ткани пациента во время </a:t>
            </a:r>
            <a:r>
              <a:rPr lang="ru-RU" dirty="0" smtClean="0"/>
              <a:t>процедуры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37121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98477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476672"/>
            <a:ext cx="7992888" cy="5832648"/>
          </a:xfrm>
        </p:spPr>
        <p:txBody>
          <a:bodyPr>
            <a:normAutofit/>
          </a:bodyPr>
          <a:lstStyle/>
          <a:p>
            <a:r>
              <a:rPr lang="ru-RU" sz="2400" dirty="0"/>
              <a:t>Электроды, которые используются в процедуре, могут быть равными или неравными по площади. На меньшем электроде плотность тока выше и действие его более выражено. Меньший электрод называют активным.</a:t>
            </a:r>
          </a:p>
          <a:p>
            <a:r>
              <a:rPr lang="ru-RU" sz="2400" dirty="0"/>
              <a:t>Активным электродом воздействуют на проблемную зону. Пассивный (индифферентный) - электрод большей площади. Обычно он находится в руке пациента или закрепляется на теле. Пассивный электрод может также нести лечебную нагрузку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7629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4372168"/>
            <a:ext cx="7694240" cy="1143000"/>
          </a:xfrm>
        </p:spPr>
        <p:txBody>
          <a:bodyPr/>
          <a:lstStyle/>
          <a:p>
            <a:pPr algn="l"/>
            <a:r>
              <a:rPr lang="ru-RU" sz="1800" i="1" dirty="0">
                <a:effectLst/>
              </a:rPr>
              <a:t>Рис.  Расположение электродов на передней (1) и задней (2) поверхностях тела</a:t>
            </a:r>
            <a:r>
              <a:rPr lang="ru-RU" sz="1400" dirty="0">
                <a:effectLst/>
              </a:rPr>
              <a:t/>
            </a:r>
            <a:br>
              <a:rPr lang="ru-RU" sz="1400" dirty="0">
                <a:effectLst/>
              </a:rPr>
            </a:br>
            <a:endParaRPr lang="ru-RU" sz="1400" i="1" dirty="0"/>
          </a:p>
        </p:txBody>
      </p:sp>
      <p:pic>
        <p:nvPicPr>
          <p:cNvPr id="4" name="Объект 3" descr="http://physiotherapy.ru/img/galvan7.pn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3672408" cy="3312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physiotherapy.ru/img/galvan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3240360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849902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</TotalTime>
  <Words>431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Лечение электрофорезом</vt:lpstr>
      <vt:lpstr>Гальванизация</vt:lpstr>
      <vt:lpstr>Гальванический ток</vt:lpstr>
      <vt:lpstr>Лекарственный электрофорез</vt:lpstr>
      <vt:lpstr>Презентация PowerPoint</vt:lpstr>
      <vt:lpstr>Основные закономерности лекарственного электрофореза</vt:lpstr>
      <vt:lpstr>Основные закономерности лекарственного электрофореза</vt:lpstr>
      <vt:lpstr>Презентация PowerPoint</vt:lpstr>
      <vt:lpstr>Рис.  Расположение электродов на передней (1) и задней (2) поверхностях тела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Лечение электрофорезом</dc:title>
  <dc:creator>Olga</dc:creator>
  <cp:lastModifiedBy>Olga</cp:lastModifiedBy>
  <cp:revision>3</cp:revision>
  <dcterms:created xsi:type="dcterms:W3CDTF">2015-02-23T17:02:41Z</dcterms:created>
  <dcterms:modified xsi:type="dcterms:W3CDTF">2015-04-22T22:19:40Z</dcterms:modified>
</cp:coreProperties>
</file>