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9" r:id="rId9"/>
    <p:sldId id="265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A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-72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452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24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9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24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53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0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31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34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7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33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5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35B95-023F-4368-89ED-997D48380B8B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979ED-609D-489F-9C03-A44F93CD1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02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1748" y="-1"/>
            <a:ext cx="13055965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77752" y="522446"/>
            <a:ext cx="62151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 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Числа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правят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миром!</a:t>
            </a:r>
          </a:p>
          <a:p>
            <a:pPr algn="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Пифагор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Рисунок 8" descr="num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2191" y="471416"/>
            <a:ext cx="9353005" cy="59472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3631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46721" y="4715691"/>
            <a:ext cx="414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Работу выполнил :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ученик 3б класса Колосов Иван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Учитель:  Митрофанова В.Н.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1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04" y="-1"/>
            <a:ext cx="11934496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0524" y="324929"/>
            <a:ext cx="873615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okman Old Style" panose="02050604050505020204" pitchFamily="18" charset="0"/>
              </a:rPr>
              <a:t>СКАЗКИ И ЗАГАДОЧНОЕ ЧИСЛО</a:t>
            </a:r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98082" y="378823"/>
            <a:ext cx="3533038" cy="61343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8352" y="1853254"/>
            <a:ext cx="8720657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Злодей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Синяя Борода имел </a:t>
            </a:r>
            <a:r>
              <a:rPr lang="ru-RU" sz="2400" b="1" i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семь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жён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Семь </a:t>
            </a:r>
            <a:r>
              <a:rPr lang="ru-RU" sz="24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путешествий </a:t>
            </a:r>
            <a:r>
              <a:rPr lang="ru-RU" sz="240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Синдбата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– Морехода.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3.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Белоснежка жила </a:t>
            </a:r>
            <a:r>
              <a:rPr lang="ru-RU" sz="24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 семи гномов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за семью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горами.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4. Волк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и </a:t>
            </a:r>
            <a:r>
              <a:rPr lang="ru-RU" sz="24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семеро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козлят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5.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Семеро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из одного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стручка.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6.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Х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рабрый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портняжка убил </a:t>
            </a:r>
            <a:r>
              <a:rPr lang="ru-RU" sz="24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семь м</a:t>
            </a: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ух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 одним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ударом.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7.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Ц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аревна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жила в лесном тереме </a:t>
            </a:r>
            <a:r>
              <a:rPr lang="ru-RU" sz="24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 семи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богатыр</a:t>
            </a:r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ей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8. Цветик – </a:t>
            </a:r>
            <a:r>
              <a:rPr lang="ru-RU" sz="2400" b="1" i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семицветик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24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6" name="Рисунок 5" descr="FtUqa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10000"/>
          </a:blip>
          <a:stretch>
            <a:fillRect/>
          </a:stretch>
        </p:blipFill>
        <p:spPr>
          <a:xfrm>
            <a:off x="6779622" y="1184366"/>
            <a:ext cx="4955177" cy="49551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4670" y="1442731"/>
            <a:ext cx="7200403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1. Лук – от семи недуг.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2. Седьмая вода на киселе.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3. Семеро одного не ждут.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4. Семь бед - один ответ.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5. Семь пядей во лбу.</a:t>
            </a:r>
            <a:b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6. Семь пятниц на неделе</a:t>
            </a:r>
            <a:b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7. Семь раз отмерь - один раз отрежь.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8. У ленивого семь праздников в неделю.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9297" y="0"/>
            <a:ext cx="76002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ЧИСЛО 7 В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ПОСЛОВИЦАХ И ПОГОВОРКАХ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22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72342" y="2295938"/>
            <a:ext cx="8355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СПАСИБО ЗА ВНИМАНИЕ!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1934496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87814" y="980738"/>
            <a:ext cx="52972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Цифра семь</a:t>
            </a: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 – особый случай: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Мелодична и певуча.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Это ноты к новой песне,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Семь чудес в ней интересных.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Семь в пословицах всегда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Очень яркая звезда.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Семь в неделе разных дней,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Семь на радуге лучей.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 этой цифрой мы друзья,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Потому что мы – </a:t>
            </a:r>
            <a:r>
              <a:rPr lang="ru-RU" sz="24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СЕМЬЯ!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 descr="seven_nowm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6195" y="749635"/>
            <a:ext cx="3709010" cy="417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2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57363" y="555211"/>
            <a:ext cx="7819769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okman Old Style" panose="02050604050505020204" pitchFamily="18" charset="0"/>
              </a:rPr>
              <a:t>МИСТИЧЕСКИЕ СВОЙСТВА</a:t>
            </a:r>
          </a:p>
          <a:p>
            <a:pPr algn="ctr"/>
            <a:r>
              <a:rPr lang="ru-RU" sz="54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okman Old Style" panose="02050604050505020204" pitchFamily="18" charset="0"/>
              </a:rPr>
              <a:t> ЧИСЛА</a:t>
            </a:r>
            <a:endParaRPr lang="ru-RU" sz="54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8947" t="26313" r="54210" b="29184"/>
          <a:stretch>
            <a:fillRect/>
          </a:stretch>
        </p:blipFill>
        <p:spPr>
          <a:xfrm>
            <a:off x="4402182" y="2054298"/>
            <a:ext cx="3122022" cy="3941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745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03434" y="302964"/>
            <a:ext cx="98639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египетской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вавилонской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философии и астрономии оно рассматривалось как сумма двух «жизненных» чисел: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четыре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20969" r="38509"/>
          <a:stretch/>
        </p:blipFill>
        <p:spPr>
          <a:xfrm>
            <a:off x="1656855" y="2514984"/>
            <a:ext cx="1765738" cy="225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69194" y="1749748"/>
            <a:ext cx="765318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  <a:t> 3    +     4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924" y="4664931"/>
            <a:ext cx="51080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человека – отец, мать, ребёнок составляют основу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жизни.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3297" y="4674737"/>
            <a:ext cx="5551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Четыре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число стран света и направлений ветра, откуда приходит дождь, живительная влага которого делает землю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плодоносящей.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Рисунок 8" descr="0013-018-Storony-gorizonta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81"/>
          <a:stretch>
            <a:fillRect/>
          </a:stretch>
        </p:blipFill>
        <p:spPr>
          <a:xfrm>
            <a:off x="6719027" y="2560320"/>
            <a:ext cx="2553172" cy="220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828" y="0"/>
            <a:ext cx="11934496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29710" y="416711"/>
            <a:ext cx="99259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Пифагор утверждал,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чисел 3 и 4 (символизирующих собой треугольник и квадрат) считалось проявлением законченности и совершенства.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Поэтому-то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7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сумма тройки и четвёрки, воспринималось как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священное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74221" y="2464639"/>
            <a:ext cx="2081049" cy="2081049"/>
          </a:xfrm>
          <a:prstGeom prst="rect">
            <a:avLst/>
          </a:prstGeo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339813" y="2464640"/>
            <a:ext cx="2096813" cy="2081049"/>
          </a:xfrm>
          <a:prstGeom prst="triangle">
            <a:avLst/>
          </a:prstGeom>
          <a:solidFill>
            <a:srgbClr val="9AABD8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64769" y="2644170"/>
            <a:ext cx="9236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  <a:t>+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40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0343" y="380889"/>
            <a:ext cx="1016290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В древнем Вавилоне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, наблюдая небо, древние астрономы насчитывали 7 планет: Солнце, Луну, Меркурий, Венеру, Марс, Юпитер, Сатурн.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0708" y="2065114"/>
            <a:ext cx="2225765" cy="216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67543" y="3931920"/>
            <a:ext cx="104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солнце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96790" y="2183312"/>
            <a:ext cx="1804852" cy="197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53988" y="3944983"/>
            <a:ext cx="88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луна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31428" y="2253524"/>
            <a:ext cx="1844041" cy="186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66560" y="3918856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меркурий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41196" y="2382339"/>
            <a:ext cx="1914814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731828" y="4010297"/>
            <a:ext cx="114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Bookman Old Style" pitchFamily="18" charset="0"/>
              </a:rPr>
              <a:t>венера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9690" y="4229824"/>
            <a:ext cx="2065020" cy="170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939143" y="5852160"/>
            <a:ext cx="86214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марс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1292" y="4184288"/>
            <a:ext cx="1981541" cy="17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421085" y="5956662"/>
            <a:ext cx="12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юпитер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2582" y="4263752"/>
            <a:ext cx="2473416" cy="190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8360229" y="5956663"/>
            <a:ext cx="1815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Bookman Old Style" pitchFamily="18" charset="0"/>
              </a:rPr>
              <a:t>сатурн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1934496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9351" y="1192612"/>
            <a:ext cx="9080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Древние считали, что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воспринимает окружающий мир (свет, звуки, запахи, вкус) через семь «отверстий» в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голове: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02148" y="355358"/>
            <a:ext cx="61302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okman Old Style" panose="02050604050505020204" pitchFamily="18" charset="0"/>
              </a:rPr>
              <a:t>МАГИЧЕСКОЕ ЧИСЛО 7</a:t>
            </a:r>
            <a:endParaRPr lang="ru-RU" sz="36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5" t="10153" r="5040" b="67301"/>
          <a:stretch/>
        </p:blipFill>
        <p:spPr>
          <a:xfrm>
            <a:off x="867104" y="2601311"/>
            <a:ext cx="3421118" cy="961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445875" y="2900855"/>
            <a:ext cx="1198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2 глаза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8" t="19139" r="-2758" b="-5517"/>
          <a:stretch/>
        </p:blipFill>
        <p:spPr>
          <a:xfrm>
            <a:off x="2577663" y="3717652"/>
            <a:ext cx="1387366" cy="17277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8" t="19139" r="-2758" b="-5517"/>
          <a:stretch/>
        </p:blipFill>
        <p:spPr>
          <a:xfrm flipH="1">
            <a:off x="761335" y="3744517"/>
            <a:ext cx="1543728" cy="17277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45876" y="4212205"/>
            <a:ext cx="1198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2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уха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" t="4908" b="21882"/>
          <a:stretch/>
        </p:blipFill>
        <p:spPr>
          <a:xfrm>
            <a:off x="6210324" y="2600358"/>
            <a:ext cx="3046687" cy="1087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9257010" y="2840907"/>
            <a:ext cx="1558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2 ноздри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65" t="11710" r="-1" b="43574"/>
          <a:stretch/>
        </p:blipFill>
        <p:spPr>
          <a:xfrm>
            <a:off x="6399547" y="4052036"/>
            <a:ext cx="2746174" cy="1242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9606020" y="4212205"/>
            <a:ext cx="925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рот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68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-1"/>
            <a:ext cx="12374880" cy="6858001"/>
          </a:xfrm>
          <a:prstGeom prst="rect">
            <a:avLst/>
          </a:prstGeom>
        </p:spPr>
      </p:pic>
      <p:pic>
        <p:nvPicPr>
          <p:cNvPr id="7" name="Рисунок 6" descr="cyf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3402" t="6040" r="17774" b="6813"/>
          <a:stretch>
            <a:fillRect/>
          </a:stretch>
        </p:blipFill>
        <p:spPr>
          <a:xfrm>
            <a:off x="9368120" y="1080188"/>
            <a:ext cx="2492187" cy="31556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75966" y="1136318"/>
            <a:ext cx="735724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греки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ежегодно выбирали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семь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лучших актёров (комических и трагических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indent="-342900" algn="just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ревние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римляне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почитали семерых мудрецов. В христианстве говориться о семи грехах и семи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таинствах.</a:t>
            </a:r>
          </a:p>
          <a:p>
            <a:pPr marL="342900" indent="-342900" algn="just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 Атланта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, подпиравшего плечами небесный свод, было семь дочерей-плеяд, которых Зевс превратил потом в созвездия.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Одиссей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семь лет был в плену у нимфы Калипсо.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Будда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сидел под фиговым деревом с семью плодами.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 индусов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есть обычай дарить на счастье семь слоников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Великий пост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 христиан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длиться семь недель.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 algn="just"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00535" y="244993"/>
            <a:ext cx="92496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okman Old Style" panose="02050604050505020204" pitchFamily="18" charset="0"/>
              </a:rPr>
              <a:t>7 в сказках и мифах древнего мира</a:t>
            </a:r>
            <a:endParaRPr lang="ru-RU" sz="36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8" name="Рисунок 7" descr="cyf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3402" t="6040" r="17774" b="6813"/>
          <a:stretch>
            <a:fillRect/>
          </a:stretch>
        </p:blipFill>
        <p:spPr>
          <a:xfrm>
            <a:off x="466168" y="3638251"/>
            <a:ext cx="1470210" cy="1861596"/>
          </a:xfrm>
          <a:prstGeom prst="rect">
            <a:avLst/>
          </a:prstGeom>
        </p:spPr>
      </p:pic>
      <p:pic>
        <p:nvPicPr>
          <p:cNvPr id="9" name="Рисунок 8" descr="cyf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3402" t="6040" r="17774" b="6813"/>
          <a:stretch>
            <a:fillRect/>
          </a:stretch>
        </p:blipFill>
        <p:spPr>
          <a:xfrm>
            <a:off x="10242180" y="5016733"/>
            <a:ext cx="838198" cy="1061336"/>
          </a:xfrm>
          <a:prstGeom prst="rect">
            <a:avLst/>
          </a:prstGeom>
        </p:spPr>
      </p:pic>
      <p:pic>
        <p:nvPicPr>
          <p:cNvPr id="12" name="Рисунок 11" descr="cyf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3402" t="6040" r="17774" b="6813"/>
          <a:stretch>
            <a:fillRect/>
          </a:stretch>
        </p:blipFill>
        <p:spPr>
          <a:xfrm>
            <a:off x="587191" y="1238108"/>
            <a:ext cx="838198" cy="1061336"/>
          </a:xfrm>
          <a:prstGeom prst="rect">
            <a:avLst/>
          </a:prstGeom>
        </p:spPr>
      </p:pic>
      <p:pic>
        <p:nvPicPr>
          <p:cNvPr id="13" name="Рисунок 12" descr="cyf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3402" t="6040" r="17774" b="6813"/>
          <a:stretch>
            <a:fillRect/>
          </a:stretch>
        </p:blipFill>
        <p:spPr>
          <a:xfrm>
            <a:off x="5508815" y="5567081"/>
            <a:ext cx="530994" cy="67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1934496" cy="6858001"/>
          </a:xfrm>
          <a:prstGeom prst="rect">
            <a:avLst/>
          </a:prstGeom>
        </p:spPr>
      </p:pic>
      <p:pic>
        <p:nvPicPr>
          <p:cNvPr id="5" name="Picture 2" descr="C:\Users\User\Desktop\7 ЧУДЕС СВЕТА\b0274-g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78" y="1281837"/>
            <a:ext cx="2305050" cy="2520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292" y="1335675"/>
            <a:ext cx="2447925" cy="2519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20" y="1310275"/>
            <a:ext cx="2089150" cy="2544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754" y="1310275"/>
            <a:ext cx="2195512" cy="2465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5" y="4149725"/>
            <a:ext cx="2944813" cy="259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972" y="3985528"/>
            <a:ext cx="2305050" cy="2808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http://lifeglobe.net/media/entry/1624/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847" y="4145883"/>
            <a:ext cx="2987675" cy="259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13320" y="172541"/>
            <a:ext cx="53078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okman Old Style" panose="02050604050505020204" pitchFamily="18" charset="0"/>
              </a:rPr>
              <a:t>СЕМЬ ЧУДЕС СВЕТА</a:t>
            </a:r>
            <a:endParaRPr lang="ru-RU" sz="36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4711" y="968220"/>
            <a:ext cx="2847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ПИРАМИДА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ХЕОПСА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11209" y="941052"/>
            <a:ext cx="2938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САДЫ СЕМИРАМИДЫ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637831" y="965288"/>
            <a:ext cx="20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СТАТУЯ ЗЕВСА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787562" y="967178"/>
            <a:ext cx="246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ХРАМ АРТЕМИДЫ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823046"/>
            <a:ext cx="4120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ГАЛИКАРНАССКИЙ МАВЗОЛЕЙ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235849" y="3921343"/>
            <a:ext cx="2946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КОЛОСС РОДОССКИЙ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607620" y="3893739"/>
            <a:ext cx="3680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АЛЕКСАНДРИЙСКИЙ МАЯК</a:t>
            </a:r>
          </a:p>
        </p:txBody>
      </p:sp>
    </p:spTree>
    <p:extLst>
      <p:ext uri="{BB962C8B-B14F-4D97-AF65-F5344CB8AC3E}">
        <p14:creationId xmlns:p14="http://schemas.microsoft.com/office/powerpoint/2010/main" val="388721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416</Words>
  <Application>Microsoft Office PowerPoint</Application>
  <PresentationFormat>Произвольный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DELL</cp:lastModifiedBy>
  <cp:revision>28</cp:revision>
  <dcterms:created xsi:type="dcterms:W3CDTF">2015-02-21T07:41:20Z</dcterms:created>
  <dcterms:modified xsi:type="dcterms:W3CDTF">2015-02-27T06:19:08Z</dcterms:modified>
</cp:coreProperties>
</file>