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9" r:id="rId2"/>
    <p:sldId id="262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73" r:id="rId14"/>
    <p:sldId id="287" r:id="rId15"/>
    <p:sldId id="288" r:id="rId16"/>
    <p:sldId id="289" r:id="rId17"/>
    <p:sldId id="290" r:id="rId18"/>
    <p:sldId id="274" r:id="rId19"/>
    <p:sldId id="275" r:id="rId20"/>
    <p:sldId id="276" r:id="rId21"/>
    <p:sldId id="277" r:id="rId22"/>
    <p:sldId id="278" r:id="rId23"/>
    <p:sldId id="279" r:id="rId24"/>
    <p:sldId id="291" r:id="rId25"/>
    <p:sldId id="280" r:id="rId26"/>
    <p:sldId id="281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12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D1C59-F8A4-40F1-A775-FDBB2219CCF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6F029-B117-43FD-9199-40200CF832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656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Куция</a:t>
            </a:r>
            <a:r>
              <a:rPr lang="ru-RU" smtClean="0"/>
              <a:t> М.Г.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1133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0B334-5407-4F1D-911F-4525390D0DA4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86D00-715A-4866-A4F8-C17FC29C3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22.xml"/><Relationship Id="rId3" Type="http://schemas.openxmlformats.org/officeDocument/2006/relationships/slide" Target="slide2.xml"/><Relationship Id="rId7" Type="http://schemas.openxmlformats.org/officeDocument/2006/relationships/slide" Target="slide10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slide" Target="slide18.xml"/><Relationship Id="rId5" Type="http://schemas.openxmlformats.org/officeDocument/2006/relationships/slide" Target="slide6.xml"/><Relationship Id="rId15" Type="http://schemas.openxmlformats.org/officeDocument/2006/relationships/slide" Target="slide26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4.xm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image" Target="../media/image29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slide" Target="slide1.xml"/><Relationship Id="rId4" Type="http://schemas.openxmlformats.org/officeDocument/2006/relationships/slide" Target="slide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5716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        </a:t>
            </a:r>
            <a:r>
              <a:rPr lang="ru-RU" sz="28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r>
              <a:rPr lang="ru-RU" sz="2800" b="1" dirty="0" smtClean="0">
                <a:solidFill>
                  <a:srgbClr val="5A2120"/>
                </a:solidFill>
              </a:rPr>
              <a:t>  «</a:t>
            </a:r>
            <a:r>
              <a:rPr lang="ru-RU" sz="28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мир и его чудеса</a:t>
            </a:r>
            <a:r>
              <a:rPr lang="ru-RU" sz="3200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65912"/>
            <a:ext cx="1763688" cy="792088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230425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85728"/>
            <a:ext cx="2376264" cy="1782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85728"/>
            <a:ext cx="2476517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928934"/>
            <a:ext cx="2485791" cy="1866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857496"/>
            <a:ext cx="259972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>
            <a:hlinkClick r:id="rId1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15074" y="2857496"/>
            <a:ext cx="2500330" cy="1846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храм Чудеса света Статуя Зевса Олимпийского одно из семи древних чудес света Статуя Бога громовержца находилась в храме Зевса в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143240" y="4857760"/>
            <a:ext cx="2643206" cy="1824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14282" y="4929198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ФГКОУ «Кронштадтский морской кадетский корпус МО РФ» Бальевич Г.Ю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82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266701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57620" y="785794"/>
            <a:ext cx="4572000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В жизни древних греков храмы занимали особое место – они являлись </a:t>
            </a:r>
            <a:r>
              <a:rPr lang="ru-RU" dirty="0" smtClean="0">
                <a:hlinkClick r:id="rId3" action="ppaction://hlinksldjump"/>
              </a:rPr>
              <a:t>местом</a:t>
            </a:r>
            <a:r>
              <a:rPr lang="ru-RU" dirty="0" smtClean="0"/>
              <a:t> почитания различных божеств. А как ещё использовались помещения храмов?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285992"/>
            <a:ext cx="4572000" cy="1754326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Несмотря на то что имя Герострата было решено предать забвению, всё же упоминания о нём дошли до </a:t>
            </a:r>
            <a:r>
              <a:rPr lang="ru-RU" dirty="0" smtClean="0">
                <a:hlinkClick r:id="rId4" action="ppaction://hlinksldjump"/>
              </a:rPr>
              <a:t>нас</a:t>
            </a:r>
            <a:r>
              <a:rPr lang="ru-RU" dirty="0" smtClean="0"/>
              <a:t> . Возникло даже выражение « геростратова слава». Какой смысл в него вкладывают? О ком так говорят?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4500570"/>
            <a:ext cx="4572000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Восстановленный после пожара, </a:t>
            </a:r>
            <a:r>
              <a:rPr lang="ru-RU" dirty="0" smtClean="0">
                <a:hlinkClick r:id="rId5" action="ppaction://hlinksldjump"/>
              </a:rPr>
              <a:t>храм</a:t>
            </a:r>
            <a:r>
              <a:rPr lang="ru-RU" dirty="0" smtClean="0"/>
              <a:t> Артемиды всё же не избежал ещё одного – последнего – разрушения. Какие две силы разрушили этот храм?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57224" y="361426"/>
            <a:ext cx="650085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A212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храме древние греки хранили государственные деньги, ценные произведения искусства, важные документы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5A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702" y="2420888"/>
            <a:ext cx="5194548" cy="2597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5486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обычно говорят о людях, которые прославили себя недостойным поступком или преступлением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428868"/>
            <a:ext cx="2029671" cy="3273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500958" y="514351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03721" y="353270"/>
            <a:ext cx="70265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сила – это готы, которые захватили и разграбили храм; другая сила – болотистая почва, в которую со временем погрузились остатки разрушенного храма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14" y="3357562"/>
            <a:ext cx="3762765" cy="2519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642918"/>
            <a:ext cx="2485791" cy="1866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548680"/>
            <a:ext cx="457200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Приведите примеры мавзолеев, </a:t>
            </a:r>
            <a:r>
              <a:rPr lang="ru-RU" dirty="0">
                <a:hlinkClick r:id="rId4" action="ppaction://hlinksldjump"/>
              </a:rPr>
              <a:t>сохранившихся</a:t>
            </a:r>
            <a:r>
              <a:rPr lang="ru-RU" dirty="0"/>
              <a:t> до наших дней. Кому они посвящены?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928802"/>
            <a:ext cx="457200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Чья </a:t>
            </a:r>
            <a:r>
              <a:rPr lang="ru-RU" dirty="0">
                <a:hlinkClick r:id="rId5" action="ppaction://hlinksldjump"/>
              </a:rPr>
              <a:t>статуя</a:t>
            </a:r>
            <a:r>
              <a:rPr lang="ru-RU" dirty="0"/>
              <a:t> была установлена перед древним Мавзолеем?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786058"/>
            <a:ext cx="457200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На верхней площадке Мавзолея помещалась колесница, но </a:t>
            </a:r>
            <a:r>
              <a:rPr lang="ru-RU" dirty="0">
                <a:hlinkClick r:id="rId6" action="ppaction://hlinksldjump"/>
              </a:rPr>
              <a:t>в</a:t>
            </a:r>
            <a:r>
              <a:rPr lang="ru-RU" dirty="0"/>
              <a:t> ней отсутствовал возница. Почему?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4868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Москвы на Красной площади – мавзолей В.И</a:t>
            </a:r>
            <a:r>
              <a:rPr lang="ru-RU" sz="24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Ленину</a:t>
            </a:r>
            <a:r>
              <a:rPr lang="ru-RU" sz="2400" b="1" dirty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Украине в г. Виннице – мавзолей известного хирурга Н</a:t>
            </a:r>
            <a:r>
              <a:rPr lang="ru-RU" sz="24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И. Пирогова</a:t>
            </a:r>
            <a:endParaRPr lang="ru-RU" sz="2400" b="1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7362" y="3267483"/>
            <a:ext cx="3912096" cy="2733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49009"/>
            <a:ext cx="3027013" cy="2364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71222" y="503057"/>
            <a:ext cx="2847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Статуя </a:t>
            </a:r>
            <a:r>
              <a:rPr lang="ru-RU" sz="28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Мавсола</a:t>
            </a:r>
            <a:endParaRPr lang="ru-RU" sz="2800" b="1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30" y="490481"/>
            <a:ext cx="2145010" cy="5797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884368" y="551723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4377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 покинул этот мир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906"/>
          <a:stretch/>
        </p:blipFill>
        <p:spPr bwMode="auto">
          <a:xfrm>
            <a:off x="2195736" y="1999840"/>
            <a:ext cx="3657600" cy="351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642918"/>
            <a:ext cx="259972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71934" y="928670"/>
            <a:ext cx="429084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Известно, что статуя Гелиоса достигала 33 метров в высоту. Как </a:t>
            </a:r>
            <a:r>
              <a:rPr lang="ru-RU" dirty="0">
                <a:hlinkClick r:id="rId3" action="ppaction://hlinksldjump"/>
              </a:rPr>
              <a:t>устанавливались</a:t>
            </a:r>
            <a:r>
              <a:rPr lang="ru-RU" dirty="0"/>
              <a:t> самые верхние части? </a:t>
            </a:r>
          </a:p>
        </p:txBody>
      </p:sp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3929058" y="2071678"/>
            <a:ext cx="4286248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	Предположите, почему </a:t>
            </a:r>
            <a:r>
              <a:rPr lang="ru-RU" dirty="0" err="1"/>
              <a:t>Харет</a:t>
            </a:r>
            <a:r>
              <a:rPr lang="ru-RU" dirty="0"/>
              <a:t> решил придать </a:t>
            </a:r>
            <a:r>
              <a:rPr lang="ru-RU" dirty="0">
                <a:hlinkClick r:id="rId4" action="ppaction://hlinksldjump"/>
              </a:rPr>
              <a:t>своему</a:t>
            </a:r>
            <a:r>
              <a:rPr lang="ru-RU" dirty="0"/>
              <a:t> творению такую высоту.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143248"/>
            <a:ext cx="4214842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	В нашей речи часто звучит слово «</a:t>
            </a:r>
            <a:r>
              <a:rPr lang="ru-RU" dirty="0">
                <a:hlinkClick r:id="rId5" action="ppaction://hlinksldjump"/>
              </a:rPr>
              <a:t>колоссальный</a:t>
            </a:r>
            <a:r>
              <a:rPr lang="ru-RU" dirty="0"/>
              <a:t>». Что </a:t>
            </a:r>
            <a:r>
              <a:rPr lang="ru-RU" dirty="0" smtClean="0"/>
              <a:t>оно </a:t>
            </a:r>
            <a:r>
              <a:rPr lang="ru-RU" dirty="0"/>
              <a:t>означает? Как оно связано </a:t>
            </a:r>
            <a:r>
              <a:rPr lang="ru-RU" dirty="0" smtClean="0"/>
              <a:t>с </a:t>
            </a:r>
            <a:r>
              <a:rPr lang="ru-RU" dirty="0"/>
              <a:t>этим «чудом света»?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04664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изготовления статуи делалась земляная насыпь, на которую поднимались строители. По окончании работы насыпь была </a:t>
            </a:r>
            <a:r>
              <a:rPr lang="ru-RU" sz="2400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скрыта</a:t>
            </a:r>
            <a:endParaRPr lang="ru-RU" sz="2400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САЙТ МЭФ &quot;ИНТЕНТ&quot; - Стать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143116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642918"/>
            <a:ext cx="230425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3306" y="571480"/>
            <a:ext cx="4572000" cy="646331"/>
          </a:xfrm>
          <a:prstGeom prst="rect">
            <a:avLst/>
          </a:prstGeom>
          <a:solidFill>
            <a:srgbClr val="FFFF00"/>
          </a:solidFill>
          <a:ln>
            <a:solidFill>
              <a:srgbClr val="5A212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Как правители Древнего Египта </a:t>
            </a:r>
            <a:r>
              <a:rPr lang="ru-RU" dirty="0" smtClean="0">
                <a:hlinkClick r:id="rId4" action="ppaction://hlinksldjump"/>
              </a:rPr>
              <a:t>хотели</a:t>
            </a:r>
            <a:r>
              <a:rPr lang="ru-RU" dirty="0" smtClean="0"/>
              <a:t> запутать грабителей их гробниц?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1500174"/>
            <a:ext cx="4429156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Чем прославился главный строитель первой пирамиды? Самая ранняя </a:t>
            </a:r>
            <a:r>
              <a:rPr lang="ru-RU" dirty="0" smtClean="0">
                <a:hlinkClick r:id="rId5" action="ppaction://hlinksldjump"/>
              </a:rPr>
              <a:t>пирамида</a:t>
            </a:r>
            <a:r>
              <a:rPr lang="ru-RU" dirty="0" smtClean="0"/>
              <a:t> – гробница фараона Джосера. Её создатель – зодчий Имхотеп.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3000372"/>
            <a:ext cx="4357686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Зачем для строительства </a:t>
            </a:r>
            <a:r>
              <a:rPr lang="ru-RU" dirty="0" smtClean="0">
                <a:hlinkClick r:id="rId6" action="ppaction://hlinksldjump"/>
              </a:rPr>
              <a:t>пирамид</a:t>
            </a:r>
            <a:r>
              <a:rPr lang="ru-RU" dirty="0" smtClean="0"/>
              <a:t> фараоны покупали большое количество чеснока и лука?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500042"/>
            <a:ext cx="6429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Такую высокую фигуру должны были издалека видеть </a:t>
            </a:r>
            <a:r>
              <a:rPr lang="ru-RU" sz="28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корабли</a:t>
            </a:r>
            <a:endParaRPr lang="ru-RU" sz="28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Галина\Pictures\Колос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071678"/>
            <a:ext cx="2528899" cy="368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500958" y="514351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14356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Слово «колоссальный» - от слова «колосс». Слово означает «огромный», «чрезвычайно большой</a:t>
            </a:r>
            <a:r>
              <a:rPr lang="ru-RU" sz="32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1472" y="500042"/>
            <a:ext cx="2635888" cy="1846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407832"/>
            <a:ext cx="4572000" cy="20313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Архитектор Сосрат  Книдский своё имя высек на </a:t>
            </a:r>
            <a:r>
              <a:rPr lang="ru-RU" dirty="0">
                <a:hlinkClick r:id="rId3" action="ppaction://hlinksldjump"/>
              </a:rPr>
              <a:t>мраморной</a:t>
            </a:r>
            <a:r>
              <a:rPr lang="ru-RU" dirty="0"/>
              <a:t> стене маяка. Правда, затем он закрыл его тонким слоем штукатурки, которая по цвету не отличалась от мрамора. Сверху он написал имя царя Птомелея Сотера. Предположите, почему он так сделал?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643182"/>
            <a:ext cx="4572000" cy="20313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О необычности и популярности маяка свидетельствует то, что название «</a:t>
            </a:r>
            <a:r>
              <a:rPr lang="ru-RU" dirty="0">
                <a:hlinkClick r:id="rId4" action="ppaction://hlinksldjump"/>
              </a:rPr>
              <a:t>Фарос</a:t>
            </a:r>
            <a:r>
              <a:rPr lang="ru-RU" dirty="0"/>
              <a:t>» древние сделали нарицательным для этого сооружения. Память о нём передавалась через века и сохраняется в одном современном слове. Назовите это слово.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000636"/>
            <a:ext cx="457200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Какую практическую пользу приносил морякам </a:t>
            </a:r>
            <a:r>
              <a:rPr lang="ru-RU" dirty="0">
                <a:hlinkClick r:id="rId5" action="ppaction://hlinksldjump"/>
              </a:rPr>
              <a:t>фаросский</a:t>
            </a:r>
            <a:r>
              <a:rPr lang="ru-RU" dirty="0"/>
              <a:t> маяк?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2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Он, вероятно, надеялся, что со временем слой штукатурки разрушится и потомки узнают имя настоящего создателя маяка</a:t>
            </a:r>
            <a:r>
              <a:rPr lang="ru-RU" sz="28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www.rusif.ru - Время Истории - Семь чудес древнего мира - Александрийский (Фаросский) Мая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62182" y="2928934"/>
            <a:ext cx="2352759" cy="2996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00042"/>
            <a:ext cx="17059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Фары</a:t>
            </a:r>
            <a:endParaRPr lang="ru-RU" sz="44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4" descr="Бортжурнал Honda Civic Liquoric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Бортжурнал Honda Civic Liquoric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Бортжурнал Honda Civic Liquoric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Жёлтые фар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357430"/>
            <a:ext cx="3865558" cy="2388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786710" y="557214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28604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Фаросский маяк позволял избежать кораблекрушений</a:t>
            </a:r>
          </a:p>
        </p:txBody>
      </p:sp>
      <p:pic>
        <p:nvPicPr>
          <p:cNvPr id="5122" name="Picture 2" descr="Сегодня прошло 102 года со = Любовь и Отношение = LOL24.ee - самый смешной сайт!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356771"/>
            <a:ext cx="4071966" cy="3050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427445"/>
            <a:ext cx="457200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В левой руке </a:t>
            </a:r>
            <a:r>
              <a:rPr lang="ru-RU" dirty="0">
                <a:hlinkClick r:id="rId2" action="ppaction://hlinksldjump"/>
              </a:rPr>
              <a:t>Зевс</a:t>
            </a:r>
            <a:r>
              <a:rPr lang="ru-RU" dirty="0"/>
              <a:t> держал скипетр с орлом. А кого поместил Фидий на правую руку Зевса?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780928"/>
            <a:ext cx="457200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Перед пьедесталом статуи </a:t>
            </a:r>
            <a:r>
              <a:rPr lang="ru-RU" dirty="0">
                <a:hlinkClick r:id="rId3" action="ppaction://hlinksldjump"/>
              </a:rPr>
              <a:t>Зевса</a:t>
            </a:r>
            <a:r>
              <a:rPr lang="ru-RU" dirty="0"/>
              <a:t> был устроен бассейн. Каково, по вашему мнению, могло быть его назначение?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844824"/>
            <a:ext cx="457200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/>
              <a:t>	Почему греки считали </a:t>
            </a:r>
            <a:r>
              <a:rPr lang="ru-RU" dirty="0">
                <a:hlinkClick r:id="rId4" action="ppaction://hlinksldjump"/>
              </a:rPr>
              <a:t>Храм</a:t>
            </a:r>
            <a:r>
              <a:rPr lang="ru-RU" dirty="0"/>
              <a:t> Зевса Олимпийского всеобщим святилищем?</a:t>
            </a:r>
          </a:p>
        </p:txBody>
      </p:sp>
      <p:pic>
        <p:nvPicPr>
          <p:cNvPr id="1027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64" y="5517232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Доклад о зевсе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571480"/>
            <a:ext cx="2643206" cy="3309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В правой руке Зевса находилась крылатая богиня победы </a:t>
            </a:r>
            <a:r>
              <a:rPr lang="ru-RU" sz="28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Ника</a:t>
            </a:r>
            <a:endParaRPr lang="ru-RU" sz="28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Доклад о зевс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56274" y="2500306"/>
            <a:ext cx="3201541" cy="4008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00042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Возможно, в бассейн стекали остатки оливкового масла, которым смазывали статую</a:t>
            </a:r>
          </a:p>
        </p:txBody>
      </p:sp>
      <p:pic>
        <p:nvPicPr>
          <p:cNvPr id="2050" name="Picture 2" descr="храм Чудеса света Статуя Зевса Олимпийского одно из семи древних чудес света Статуя Бога громовержца находилась в храме Зевса 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2544955"/>
            <a:ext cx="4348148" cy="2717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500958" y="514351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500042"/>
            <a:ext cx="7429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Один раз в 4 года сюда съезжались люди на игры, посвящённые Зевсу, со всего Пелопоннеса. Это был важнейший из греческих </a:t>
            </a:r>
            <a:r>
              <a:rPr lang="ru-RU" sz="2800" b="1" dirty="0" smtClean="0">
                <a:solidFill>
                  <a:srgbClr val="5A2120"/>
                </a:solidFill>
                <a:latin typeface="Times New Roman" pitchFamily="18" charset="0"/>
                <a:cs typeface="Times New Roman" pitchFamily="18" charset="0"/>
              </a:rPr>
              <a:t>праздников</a:t>
            </a:r>
            <a:endParaRPr lang="ru-RU" sz="2800" b="1" dirty="0">
              <a:solidFill>
                <a:srgbClr val="5A21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делка в школу на тему олимпиада 2014 легко и просто быстр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6278" y="2714620"/>
            <a:ext cx="4950195" cy="2952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356318"/>
            <a:ext cx="75724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A21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Строили ложные гробницы – кенотафы, в которых не было ничего, кроме пустых саркофагов, а мумию и сокровища прятали в тайниках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 descr="Египетские пирамиды СТРАНЫ И КОНТИНЕНТЫ (путешествия и исследования) Удачи, Везения, Денег, Успеха, Исполнения Желаний и Счасть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00306"/>
            <a:ext cx="3429024" cy="2242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646700"/>
            <a:ext cx="778674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A21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был главным министром фараона Джосера и жрецом бога мудрости Тота. Ещё он был учёным – астрономом и медиком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5A212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Ты на планете Бог!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143116"/>
            <a:ext cx="2005979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75656"/>
            <a:ext cx="792961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A21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огромном количестве народа, участвовавшем в строительстве пирамиды, лук, чеснок, обладающие противовирусными целебными свойствами, препятствовали распространению инфекционных болезней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5A212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2" name="AutoShape 2" descr="Садоводств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Садоводств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3" y="3214686"/>
            <a:ext cx="2643206" cy="1982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14810" y="611658"/>
            <a:ext cx="3714776" cy="1815882"/>
          </a:xfrm>
          <a:prstGeom prst="rect">
            <a:avLst/>
          </a:prstGeom>
          <a:solidFill>
            <a:srgbClr val="FFFF00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Вавилонские зодчие при строительстве дворцов, храмов, возведении мостов широко применяли перекрытия из клиновидных кирпичей, приложенных друг к другу по кривой линии и удерживаемых таким образом в равновесии. Как называются эти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архитектурные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формы?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967335"/>
            <a:ext cx="3714776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Почему висячие сады, а не гигантскую Вавилонскую </a:t>
            </a:r>
            <a:r>
              <a:rPr lang="ru-RU" dirty="0" smtClean="0">
                <a:hlinkClick r:id="rId3" action="ppaction://hlinksldjump"/>
              </a:rPr>
              <a:t>башню</a:t>
            </a:r>
            <a:r>
              <a:rPr lang="ru-RU" dirty="0" smtClean="0"/>
              <a:t> называли греки «чудом света»?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4286256"/>
            <a:ext cx="3786214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«Висячие сады» требовали обильного полива. Какие </a:t>
            </a:r>
            <a:r>
              <a:rPr lang="ru-RU" dirty="0" smtClean="0">
                <a:hlinkClick r:id="rId4" action="ppaction://hlinksldjump"/>
              </a:rPr>
              <a:t>приспособления</a:t>
            </a:r>
            <a:r>
              <a:rPr lang="ru-RU" dirty="0" smtClean="0"/>
              <a:t> подавали воду наверх?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571480"/>
            <a:ext cx="2376264" cy="1782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619672" y="836712"/>
            <a:ext cx="57384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арка и свод</a:t>
            </a:r>
            <a:endParaRPr lang="ru-RU" sz="3200" b="1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Управляющая кнопка: в конец 7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214554"/>
            <a:ext cx="2820400" cy="211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804574"/>
            <a:ext cx="79615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A212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Висячие сады грекам казались чудом победы над природой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5A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в конец 2">
            <a:hlinkClick r:id="rId2" action="ppaction://hlinksldjump" highlightClick="1"/>
          </p:cNvPr>
          <p:cNvSpPr/>
          <p:nvPr/>
        </p:nvSpPr>
        <p:spPr>
          <a:xfrm flipH="1" flipV="1">
            <a:off x="8072461" y="5429264"/>
            <a:ext cx="740099" cy="11430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071678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A212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3870" y="332656"/>
            <a:ext cx="6572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5A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Громадное водоподъёмное колесо непрерывно черпало воду из Ефрата кожаными ведрами</a:t>
            </a:r>
            <a:endParaRPr lang="ru-RU" sz="2800" b="1" dirty="0">
              <a:solidFill>
                <a:srgbClr val="5A21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500958" y="514351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578</Words>
  <Application>Microsoft Office PowerPoint</Application>
  <PresentationFormat>Экран (4:3)</PresentationFormat>
  <Paragraphs>46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      Викторина  «Древний мир и его чудеса»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41</cp:revision>
  <dcterms:created xsi:type="dcterms:W3CDTF">2015-04-14T10:56:16Z</dcterms:created>
  <dcterms:modified xsi:type="dcterms:W3CDTF">2015-04-23T08:54:01Z</dcterms:modified>
</cp:coreProperties>
</file>