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316" r:id="rId3"/>
    <p:sldId id="317" r:id="rId4"/>
    <p:sldId id="301" r:id="rId5"/>
    <p:sldId id="304" r:id="rId6"/>
    <p:sldId id="302" r:id="rId7"/>
    <p:sldId id="277" r:id="rId8"/>
    <p:sldId id="303" r:id="rId9"/>
    <p:sldId id="305" r:id="rId10"/>
    <p:sldId id="280" r:id="rId11"/>
    <p:sldId id="292" r:id="rId12"/>
    <p:sldId id="285" r:id="rId13"/>
    <p:sldId id="286" r:id="rId14"/>
    <p:sldId id="290" r:id="rId15"/>
    <p:sldId id="291" r:id="rId16"/>
    <p:sldId id="295" r:id="rId17"/>
    <p:sldId id="258" r:id="rId18"/>
    <p:sldId id="262" r:id="rId19"/>
    <p:sldId id="267" r:id="rId20"/>
    <p:sldId id="270" r:id="rId21"/>
    <p:sldId id="299" r:id="rId22"/>
    <p:sldId id="300" r:id="rId23"/>
    <p:sldId id="315" r:id="rId24"/>
    <p:sldId id="31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>
        <p:scale>
          <a:sx n="100" d="100"/>
          <a:sy n="100" d="100"/>
        </p:scale>
        <p:origin x="1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E8251D-F4A4-46AA-9D9E-46365AB227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4B16662-A229-4D61-B817-BC4CF5DD0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5643602" cy="259171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Выращивание картофеля в разных условиях.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4643446"/>
            <a:ext cx="5429288" cy="150019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</a:rPr>
              <a:t>                         Выполнил: Серебряков Артем,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</a:rPr>
              <a:t>                          ученик 1 «А» класса МБОУ СОШ №33  руководитель: </a:t>
            </a:r>
            <a:r>
              <a:rPr lang="ru-RU" sz="1400" dirty="0" err="1" smtClean="0">
                <a:solidFill>
                  <a:srgbClr val="002060"/>
                </a:solidFill>
              </a:rPr>
              <a:t>Гузаирова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</a:rPr>
              <a:t>Расима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</a:rPr>
              <a:t>Габдрашитовна</a:t>
            </a:r>
            <a:endParaRPr lang="ru-RU" sz="1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01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92D050"/>
                </a:solidFill>
              </a:rPr>
              <a:t>семенной картофель –</a:t>
            </a:r>
            <a:br>
              <a:rPr lang="ru-RU" sz="3600" dirty="0" smtClean="0">
                <a:solidFill>
                  <a:srgbClr val="92D050"/>
                </a:solidFill>
              </a:rPr>
            </a:br>
            <a:r>
              <a:rPr lang="ru-RU" sz="3600" dirty="0" smtClean="0">
                <a:solidFill>
                  <a:srgbClr val="92D050"/>
                </a:solidFill>
              </a:rPr>
              <a:t>клубни средней величины.</a:t>
            </a:r>
            <a:endParaRPr lang="ru-RU" sz="3600" dirty="0">
              <a:solidFill>
                <a:srgbClr val="92D05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28700" y="1747044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Посадка картофеля.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Руслан\Desktop\ogorod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2837" y="1609725"/>
            <a:ext cx="6467726" cy="48466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Картофель укладывают в заранее приготовленные ямки.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Users\Руслан\Desktop\004b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988840"/>
            <a:ext cx="6860206" cy="37976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участок после посадки.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Руслан\Desktop\2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14554"/>
            <a:ext cx="6528803" cy="37387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Этапы роста картофеля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Руслан\Desktop\pap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28918"/>
            <a:ext cx="7175720" cy="410041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Первые всходы.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Руслан\Desktop\Potato-plant-300x2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47950" y="2961481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Уход –Окучивание, защита от сорняков.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Руслан\Desktop\growing-potatoes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7195768" cy="42290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Картошку сажают рядками, чтобы удобнее было ее обрабатывать.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услан\Desktop\irish-potatoes-growing-lo-30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04797"/>
            <a:ext cx="8208912" cy="48485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2413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главный враг- колорадский жук.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Руслан\Desktop\colorado-potato-bee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7229459" cy="47291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Бороться с жуком лучше вручную, проходя между рядами и собирая их в ведро.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C:\Users\Руслан\Desktop\article_75_dc0aede82b07d56f2c9cc15cf5186af913019833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62062" y="1923256"/>
            <a:ext cx="5629275" cy="4219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наблюдения: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1.Понаблюдать за прорастанием картофеля в  разных условиях.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2.Узнать сколько потребуется времени для проращивания картофеля перед высадкой, тем самым определить верно ли моя мама проращивает картофель перед высадкой.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 полях используют картофельную сеялку.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Руслан\Desktop\encyclopediyaRU-2489715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033637" cy="40879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Не так давно сажать картошку людям помогала лошадь.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458" name="Picture 2" descr="C:\Users\Руслан\Desktop\f4eb557c2e6c292cc7ad00b1d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7319259" cy="48017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Очень много различных блюд готовят из картофеля. В них витамины, необходимые для человеческого организма.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000239"/>
            <a:ext cx="3000396" cy="1982641"/>
          </a:xfrm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286256"/>
            <a:ext cx="2857520" cy="2232438"/>
          </a:xfrm>
          <a:prstGeom prst="rect">
            <a:avLst/>
          </a:prstGeom>
        </p:spPr>
      </p:pic>
      <p:pic>
        <p:nvPicPr>
          <p:cNvPr id="9" name="Рисунок 8" descr="i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1419" y="1571612"/>
            <a:ext cx="2952771" cy="2214578"/>
          </a:xfrm>
          <a:prstGeom prst="rect">
            <a:avLst/>
          </a:prstGeom>
        </p:spPr>
      </p:pic>
      <p:pic>
        <p:nvPicPr>
          <p:cNvPr id="11" name="Рисунок 10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4143380"/>
            <a:ext cx="3444265" cy="228601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42C3A"/>
                </a:solidFill>
                <a:latin typeface="Comic Sans MS" pitchFamily="66" charset="0"/>
              </a:rPr>
              <a:t>Социологический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</a:rPr>
              <a:t>Опрошенных 22 человека.</a:t>
            </a:r>
          </a:p>
          <a:p>
            <a:r>
              <a:rPr lang="ru-RU" dirty="0" smtClean="0"/>
              <a:t>  18 человек  - выгодно.</a:t>
            </a:r>
          </a:p>
          <a:p>
            <a:r>
              <a:rPr lang="ru-RU" dirty="0" smtClean="0"/>
              <a:t>   3 человека - не садят картофель, а покупают осень.</a:t>
            </a:r>
          </a:p>
          <a:p>
            <a:r>
              <a:rPr lang="ru-RU" dirty="0" smtClean="0"/>
              <a:t> </a:t>
            </a:r>
            <a:r>
              <a:rPr lang="ru-RU" smtClean="0"/>
              <a:t>1 человек- </a:t>
            </a:r>
            <a:r>
              <a:rPr lang="ru-RU" dirty="0" smtClean="0"/>
              <a:t>затрудняются ответить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89477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       СПАСИБО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   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7239000" cy="224091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наблюдения: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1. Прочитать энциклопедии, справочники, журналы, в которых имеется    информация о картофеле.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2. Выбрать и подготовить места для проращивания картофеля.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3.Подобрать разные виды клубней.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4.Сделать выводы, подвести итоги исследования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родина –Латинская Америка</a:t>
            </a:r>
            <a:endParaRPr lang="ru-RU" dirty="0"/>
          </a:p>
        </p:txBody>
      </p:sp>
      <p:pic>
        <p:nvPicPr>
          <p:cNvPr id="4" name="Содержимое 3" descr="77f025b3d45e5747ccce6722c741dd16_1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9" y="1651794"/>
            <a:ext cx="4672034" cy="4762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72390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Первый картофель в Испании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Содержимое 3" descr="podrobnaya-karta-ispanii-s-ostrovami-i-kurortami-m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786058"/>
            <a:ext cx="4522084" cy="31569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История картофеля  в Европе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3114668" cy="438405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Европе картофель считали несъедобным </a:t>
            </a:r>
          </a:p>
          <a:p>
            <a:r>
              <a:rPr lang="ru-RU" dirty="0" smtClean="0"/>
              <a:t>Цветы картофеля раньше считались украшением</a:t>
            </a:r>
          </a:p>
          <a:p>
            <a:r>
              <a:rPr lang="ru-RU" dirty="0" smtClean="0"/>
              <a:t>врачи и вовсе называли растение ядовитым.</a:t>
            </a:r>
          </a:p>
          <a:p>
            <a:r>
              <a:rPr lang="ru-RU" dirty="0" smtClean="0"/>
              <a:t>в Германии высаживали картофель в придворных клумбах.   </a:t>
            </a:r>
          </a:p>
          <a:p>
            <a:endParaRPr lang="ru-RU" dirty="0"/>
          </a:p>
        </p:txBody>
      </p:sp>
      <p:pic>
        <p:nvPicPr>
          <p:cNvPr id="4" name="Picture 2" descr="C:\Users\Руслан\Desktop\k_kartofel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143116"/>
            <a:ext cx="384333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86847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Русский царь Петр</a:t>
            </a:r>
            <a:r>
              <a:rPr lang="en-US" sz="3600" dirty="0" smtClean="0">
                <a:solidFill>
                  <a:srgbClr val="FFFF00"/>
                </a:solidFill>
              </a:rPr>
              <a:t> I </a:t>
            </a:r>
            <a:r>
              <a:rPr lang="ru-RU" sz="3600" dirty="0" smtClean="0">
                <a:solidFill>
                  <a:srgbClr val="FFFF00"/>
                </a:solidFill>
              </a:rPr>
              <a:t>из своего путешествия привез в Россию первые клубни картофеля.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Руслан\Desktop\590db3650d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4744" y="2571744"/>
            <a:ext cx="4071966" cy="3786214"/>
          </a:xfrm>
          <a:prstGeom prst="rect">
            <a:avLst/>
          </a:prstGeom>
          <a:noFill/>
        </p:spPr>
      </p:pic>
      <p:pic>
        <p:nvPicPr>
          <p:cNvPr id="4" name="Рисунок 3" descr="Peter_der-Grosse_18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786058"/>
            <a:ext cx="2714644" cy="363762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История картофеля в России.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Активное внедрения картофеля в России началось с 1763 года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1765 году, во времена правления императрицы Екатерины II, картофель официально был признан полезным пищевым растением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Первое время в России картофель называли земляным яблоком.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945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>Полезные свойства картофеля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Улучшает работу пищеварительной системы и выводит из организма токсины;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Повышает работоспособность, избавляет от бессонницы и устраняет депрессивные состояния.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Является основным источником калия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Снижает давление;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274</TotalTime>
  <Words>346</Words>
  <Application>Microsoft Office PowerPoint</Application>
  <PresentationFormat>Экран (4:3)</PresentationFormat>
  <Paragraphs>48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Выращивание картофеля в разных условиях.</vt:lpstr>
      <vt:lpstr>Цель наблюдения: </vt:lpstr>
      <vt:lpstr>Задачи наблюдения: </vt:lpstr>
      <vt:lpstr>родина –Латинская Америка</vt:lpstr>
      <vt:lpstr>Первый картофель в Испании.</vt:lpstr>
      <vt:lpstr>История картофеля  в Европе</vt:lpstr>
      <vt:lpstr>Русский царь Петр I из своего путешествия привез в Россию первые клубни картофеля.</vt:lpstr>
      <vt:lpstr>История картофеля в России.</vt:lpstr>
      <vt:lpstr>  Полезные свойства картофеля  </vt:lpstr>
      <vt:lpstr>семенной картофель – клубни средней величины.</vt:lpstr>
      <vt:lpstr>Посадка картофеля.</vt:lpstr>
      <vt:lpstr>Картофель укладывают в заранее приготовленные ямки.</vt:lpstr>
      <vt:lpstr>участок после посадки. </vt:lpstr>
      <vt:lpstr>Этапы роста картофеля.</vt:lpstr>
      <vt:lpstr>Первые всходы.</vt:lpstr>
      <vt:lpstr>Уход –Окучивание, защита от сорняков.</vt:lpstr>
      <vt:lpstr>Картошку сажают рядками, чтобы удобнее было ее обрабатывать.</vt:lpstr>
      <vt:lpstr>главный враг- колорадский жук.</vt:lpstr>
      <vt:lpstr>Бороться с жуком лучше вручную, проходя между рядами и собирая их в ведро.</vt:lpstr>
      <vt:lpstr>На полях используют картофельную сеялку.</vt:lpstr>
      <vt:lpstr>Не так давно сажать картошку людям помогала лошадь.</vt:lpstr>
      <vt:lpstr>Очень много различных блюд готовят из картофеля. В них витамины, необходимые для человеческого организма.</vt:lpstr>
      <vt:lpstr>Социологический опрос.</vt:lpstr>
      <vt:lpstr>           СПАСИБО    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Админ</cp:lastModifiedBy>
  <cp:revision>39</cp:revision>
  <dcterms:created xsi:type="dcterms:W3CDTF">2012-12-23T09:16:11Z</dcterms:created>
  <dcterms:modified xsi:type="dcterms:W3CDTF">2015-04-23T08:44:47Z</dcterms:modified>
</cp:coreProperties>
</file>