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1332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23.04.2015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My favourite dish.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810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3" y="188640"/>
            <a:ext cx="7711008" cy="1584176"/>
          </a:xfrm>
          <a:solidFill>
            <a:schemeClr val="accent5">
              <a:alpha val="86000"/>
            </a:schemeClr>
          </a:solid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For a start it is necessary to choose mushrooms. It is possible champignons or oyster mushrooms. They have to be fresh.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276872"/>
            <a:ext cx="4104456" cy="3595415"/>
          </a:xfrm>
          <a:prstGeom prst="rect">
            <a:avLst/>
          </a:prstGeom>
          <a:noFill/>
          <a:ln>
            <a:noFill/>
          </a:ln>
          <a:effectLst>
            <a:glow rad="812800">
              <a:schemeClr val="accent3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2276873"/>
            <a:ext cx="4320480" cy="3595414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96352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7" y="332656"/>
            <a:ext cx="7992887" cy="1584176"/>
          </a:xfr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With fried </a:t>
            </a:r>
            <a:r>
              <a:rPr lang="en-US" dirty="0" smtClean="0"/>
              <a:t>mushrooms, </a:t>
            </a:r>
            <a:r>
              <a:rPr lang="en-US" dirty="0"/>
              <a:t>add </a:t>
            </a:r>
            <a:r>
              <a:rPr lang="en-US" dirty="0" smtClean="0"/>
              <a:t>potatoes </a:t>
            </a:r>
            <a:r>
              <a:rPr lang="en-US" dirty="0"/>
              <a:t>to a frying </a:t>
            </a:r>
            <a:r>
              <a:rPr lang="en-US" dirty="0" err="1" smtClean="0"/>
              <a:t>pan,salt</a:t>
            </a:r>
            <a:r>
              <a:rPr lang="en-US" dirty="0" smtClean="0"/>
              <a:t> </a:t>
            </a:r>
            <a:r>
              <a:rPr lang="en-US" dirty="0"/>
              <a:t>and </a:t>
            </a:r>
            <a:r>
              <a:rPr lang="en-US" dirty="0" smtClean="0"/>
              <a:t>stir </a:t>
            </a:r>
            <a:r>
              <a:rPr lang="en-US" dirty="0"/>
              <a:t>slowly.</a:t>
            </a:r>
          </a:p>
          <a:p>
            <a:r>
              <a:rPr lang="en-US" dirty="0"/>
              <a:t>When </a:t>
            </a:r>
            <a:r>
              <a:rPr lang="en-US" dirty="0" smtClean="0"/>
              <a:t>potatoes have </a:t>
            </a:r>
            <a:r>
              <a:rPr lang="en-US" dirty="0"/>
              <a:t>a golden </a:t>
            </a:r>
            <a:r>
              <a:rPr lang="en-US" dirty="0" smtClean="0"/>
              <a:t>crust,  it means they are ready</a:t>
            </a:r>
            <a:r>
              <a:rPr lang="en-US" dirty="0"/>
              <a:t>.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2398752"/>
            <a:ext cx="5760640" cy="3975457"/>
          </a:xfrm>
          <a:prstGeom prst="rect">
            <a:avLst/>
          </a:prstGeom>
          <a:noFill/>
          <a:ln>
            <a:noFill/>
          </a:ln>
          <a:effectLst>
            <a:glow rad="508000">
              <a:srgbClr val="9900CC">
                <a:alpha val="40000"/>
              </a:srgb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0628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5" y="332656"/>
            <a:ext cx="7416823" cy="86409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marL="45720" indent="0" algn="ctr">
              <a:buNone/>
            </a:pPr>
            <a:r>
              <a:rPr lang="en-US" sz="3600" b="1" dirty="0">
                <a:ln/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Bon </a:t>
            </a:r>
            <a:r>
              <a:rPr lang="en-US" sz="3600" b="1" dirty="0" err="1">
                <a:ln/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appetit</a:t>
            </a:r>
            <a:r>
              <a:rPr lang="en-US" sz="3600" b="1" dirty="0">
                <a:ln/>
                <a:solidFill>
                  <a:schemeClr val="bg1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!</a:t>
            </a:r>
            <a:endParaRPr lang="ru-RU" sz="3600" b="1" dirty="0">
              <a:ln/>
              <a:solidFill>
                <a:schemeClr val="bg1"/>
              </a:solidFill>
              <a:cs typeface="Aharoni" panose="02010803020104030203" pitchFamily="2" charset="-79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908" y="1556792"/>
            <a:ext cx="6912768" cy="4752527"/>
          </a:xfrm>
          <a:prstGeom prst="round2DiagRect">
            <a:avLst>
              <a:gd name="adj1" fmla="val 16667"/>
              <a:gd name="adj2" fmla="val 0"/>
            </a:avLst>
          </a:prstGeom>
          <a:ln w="76200">
            <a:solidFill>
              <a:srgbClr val="7030A0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18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</TotalTime>
  <Words>58</Words>
  <Application>Microsoft Office PowerPoint</Application>
  <PresentationFormat>Экран (4:3)</PresentationFormat>
  <Paragraphs>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Aharoni</vt:lpstr>
      <vt:lpstr>Georgia</vt:lpstr>
      <vt:lpstr>Trebuchet MS</vt:lpstr>
      <vt:lpstr>Воздушный поток</vt:lpstr>
      <vt:lpstr>My favourite dish.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favourite dish.</dc:title>
  <dc:creator>user</dc:creator>
  <cp:lastModifiedBy>User</cp:lastModifiedBy>
  <cp:revision>6</cp:revision>
  <dcterms:created xsi:type="dcterms:W3CDTF">2015-04-19T16:08:34Z</dcterms:created>
  <dcterms:modified xsi:type="dcterms:W3CDTF">2015-04-23T17:29:07Z</dcterms:modified>
</cp:coreProperties>
</file>