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6" r:id="rId3"/>
    <p:sldId id="264" r:id="rId4"/>
    <p:sldId id="258" r:id="rId5"/>
    <p:sldId id="262" r:id="rId6"/>
    <p:sldId id="259" r:id="rId7"/>
    <p:sldId id="260" r:id="rId8"/>
    <p:sldId id="261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C046-2FE1-4901-9C4D-5E4120ECF229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F0542-5095-4F7E-AA2E-9DBDAC6A9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C046-2FE1-4901-9C4D-5E4120ECF229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F0542-5095-4F7E-AA2E-9DBDAC6A9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C046-2FE1-4901-9C4D-5E4120ECF229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F0542-5095-4F7E-AA2E-9DBDAC6A9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C046-2FE1-4901-9C4D-5E4120ECF229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F0542-5095-4F7E-AA2E-9DBDAC6A9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C046-2FE1-4901-9C4D-5E4120ECF229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F0542-5095-4F7E-AA2E-9DBDAC6A9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C046-2FE1-4901-9C4D-5E4120ECF229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F0542-5095-4F7E-AA2E-9DBDAC6A9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C046-2FE1-4901-9C4D-5E4120ECF229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F0542-5095-4F7E-AA2E-9DBDAC6A9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C046-2FE1-4901-9C4D-5E4120ECF229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F0542-5095-4F7E-AA2E-9DBDAC6A9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C046-2FE1-4901-9C4D-5E4120ECF229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F0542-5095-4F7E-AA2E-9DBDAC6A9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C046-2FE1-4901-9C4D-5E4120ECF229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F0542-5095-4F7E-AA2E-9DBDAC6A97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C046-2FE1-4901-9C4D-5E4120ECF229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25F0542-5095-4F7E-AA2E-9DBDAC6A97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D68C046-2FE1-4901-9C4D-5E4120ECF229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25F0542-5095-4F7E-AA2E-9DBDAC6A978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victorina_voda/" TargetMode="External"/><Relationship Id="rId2" Type="http://schemas.openxmlformats.org/officeDocument/2006/relationships/hyperlink" Target="http://kaleidoskop-party.ru/viktorina-o-vode/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nsportal.ru/nachalnaya-shkola/vospitatelnaya-rabota/2012/05/10/viktorina-o-vode" TargetMode="External"/><Relationship Id="rId4" Type="http://schemas.openxmlformats.org/officeDocument/2006/relationships/hyperlink" Target="https://yandex.ru/clck/redir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ОБИТАТЕЛИ МОРЕЙ И ОКЕАНОВ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64088" y="2708920"/>
            <a:ext cx="3466728" cy="2645648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200" b="1" i="1" dirty="0" smtClean="0"/>
              <a:t>Работу </a:t>
            </a:r>
            <a:r>
              <a:rPr lang="ru-RU" sz="2200" b="1" i="1" dirty="0" smtClean="0"/>
              <a:t>выполнила  ученица    4 класса                          МБОУ школы-интерната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200" b="1" i="1" dirty="0" smtClean="0"/>
              <a:t>г. Химки                                Тесакова Анастасия                                учитель</a:t>
            </a:r>
            <a:r>
              <a:rPr lang="ru-RU" sz="2200" b="1" i="1" dirty="0" smtClean="0"/>
              <a:t>:  </a:t>
            </a:r>
            <a:r>
              <a:rPr lang="ru-RU" sz="2200" b="1" i="1" dirty="0" smtClean="0"/>
              <a:t>Алиева С.С</a:t>
            </a:r>
            <a:r>
              <a:rPr lang="ru-RU" sz="2200" b="1" i="1" dirty="0" smtClean="0"/>
              <a:t>.</a:t>
            </a:r>
            <a:endParaRPr lang="ru-RU" sz="2200" dirty="0" smtClean="0"/>
          </a:p>
          <a:p>
            <a:endParaRPr lang="ru-RU" dirty="0"/>
          </a:p>
        </p:txBody>
      </p:sp>
      <p:pic>
        <p:nvPicPr>
          <p:cNvPr id="4" name="Рисунок 3" descr="http://referat-on.kz/large-9-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88840"/>
            <a:ext cx="4680520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8219256" cy="443484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hlinkClick r:id="rId2"/>
              </a:rPr>
              <a:t>http://kaleidoskop-party.ru/viktorina-o-vode/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  <a:hlinkClick r:id="rId3"/>
              </a:rPr>
              <a:t>http:///victorina_voda/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  <a:hlinkClick r:id="rId4"/>
              </a:rPr>
              <a:t>https://yandex.ru/clck/redir/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  <a:hlinkClick r:id="rId5"/>
              </a:rPr>
              <a:t>http://nsportal.ru/nachalnaya-shkola/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2984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ОБИТАТЕЛИ МОРЕЙ И ОКЕАНОВ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0450" y="1935163"/>
            <a:ext cx="7023099" cy="4389437"/>
          </a:xfrm>
        </p:spPr>
      </p:pic>
    </p:spTree>
    <p:extLst>
      <p:ext uri="{BB962C8B-B14F-4D97-AF65-F5344CB8AC3E}">
        <p14:creationId xmlns:p14="http://schemas.microsoft.com/office/powerpoint/2010/main" xmlns="" val="200150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Цветные названия.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>
              <a:buNone/>
            </a:pPr>
            <a:r>
              <a:rPr lang="ru-RU" i="1" dirty="0" smtClean="0"/>
              <a:t>   На Земле есть моря, которые независимо от цвета имеют названия: </a:t>
            </a:r>
            <a:r>
              <a:rPr lang="ru-RU" dirty="0" smtClean="0"/>
              <a:t>Черное, Белое, Желтое, Красное.</a:t>
            </a:r>
          </a:p>
          <a:p>
            <a:pPr fontAlgn="base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Web Search :: Top Images: море картинк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212976"/>
            <a:ext cx="5328592" cy="2987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АКУЛЫ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sz="2000" dirty="0" smtClean="0">
              <a:latin typeface="Bookman Old Style" panose="02050604050505020204" pitchFamily="18" charset="0"/>
            </a:endParaRPr>
          </a:p>
          <a:p>
            <a:pPr marL="0" indent="0" algn="ctr">
              <a:buNone/>
            </a:pPr>
            <a:r>
              <a:rPr lang="ru-RU" sz="3200" dirty="0" smtClean="0">
                <a:latin typeface="Bookman Old Style" panose="02050604050505020204" pitchFamily="18" charset="0"/>
              </a:rPr>
              <a:t>Самая крупная и агрессивная белая акула, </a:t>
            </a:r>
            <a:r>
              <a:rPr lang="ru-RU" sz="3200" dirty="0">
                <a:latin typeface="Bookman Old Style" panose="02050604050505020204" pitchFamily="18" charset="0"/>
              </a:rPr>
              <a:t>принадлежит к семейству </a:t>
            </a:r>
            <a:r>
              <a:rPr lang="ru-RU" sz="3200" dirty="0" err="1">
                <a:latin typeface="Bookman Old Style" panose="02050604050505020204" pitchFamily="18" charset="0"/>
              </a:rPr>
              <a:t>ламновых</a:t>
            </a:r>
            <a:r>
              <a:rPr lang="ru-RU" sz="3200" dirty="0">
                <a:latin typeface="Bookman Old Style" panose="02050604050505020204" pitchFamily="18" charset="0"/>
              </a:rPr>
              <a:t> акул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2132856"/>
            <a:ext cx="4038600" cy="3230880"/>
          </a:xfrm>
        </p:spPr>
      </p:pic>
    </p:spTree>
    <p:extLst>
      <p:ext uri="{BB962C8B-B14F-4D97-AF65-F5344CB8AC3E}">
        <p14:creationId xmlns:p14="http://schemas.microsoft.com/office/powerpoint/2010/main" xmlns="" val="399161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Кит.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fontAlgn="base"/>
            <a:r>
              <a:rPr lang="ru-RU" dirty="0" smtClean="0"/>
              <a:t> Кит —самое крупное млекопитающее, живущее в океане. Он имеют длину 33 м, весят до 20 тонн. Сердце кита — до 800 кг. В пасти может поместиться два самосвала. Сразу после рождения детеныши начинают плавать, рост их бывает до 8 м. За одно кормление «маленький» китенок поглощает от 20 до 40 литров молока.</a:t>
            </a:r>
          </a:p>
          <a:p>
            <a:endParaRPr lang="ru-RU" dirty="0"/>
          </a:p>
        </p:txBody>
      </p:sp>
      <p:pic>
        <p:nvPicPr>
          <p:cNvPr id="5" name="Содержимое 4" descr="КТО ПУТЕШЕСТВУЕТ В ВОДЕ. - МИГРАЦИЯ ЖИВОТНЫХ - О ЖИВОТНЫХ - Каталог статей - БИОЛОГИЯ НЕ ДЛЯ БОТАНОВ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988840"/>
            <a:ext cx="4038600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АФАЛИНА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2000" dirty="0" smtClean="0">
              <a:latin typeface="Bookman Old Style" panose="02050604050505020204" pitchFamily="18" charset="0"/>
            </a:endParaRPr>
          </a:p>
          <a:p>
            <a:pPr marL="0" indent="0" algn="ctr">
              <a:buNone/>
            </a:pPr>
            <a:r>
              <a:rPr lang="ru-RU" sz="2000" dirty="0" smtClean="0">
                <a:latin typeface="Bookman Old Style" panose="02050604050505020204" pitchFamily="18" charset="0"/>
              </a:rPr>
              <a:t>Эти </a:t>
            </a:r>
            <a:r>
              <a:rPr lang="ru-RU" sz="2000" dirty="0">
                <a:latin typeface="Bookman Old Style" panose="02050604050505020204" pitchFamily="18" charset="0"/>
              </a:rPr>
              <a:t>общительные дельфины живут </a:t>
            </a:r>
            <a:r>
              <a:rPr lang="ru-RU" sz="2000" dirty="0" smtClean="0">
                <a:latin typeface="Bookman Old Style" panose="02050604050505020204" pitchFamily="18" charset="0"/>
              </a:rPr>
              <a:t>стаями, примерно </a:t>
            </a:r>
            <a:r>
              <a:rPr lang="ru-RU" sz="2000" dirty="0">
                <a:latin typeface="Bookman Old Style" panose="02050604050505020204" pitchFamily="18" charset="0"/>
              </a:rPr>
              <a:t>по 15 животных в каждой. Иногда несколько таких стай </a:t>
            </a:r>
            <a:r>
              <a:rPr lang="ru-RU" sz="2000" dirty="0" smtClean="0">
                <a:latin typeface="Bookman Old Style" panose="02050604050505020204" pitchFamily="18" charset="0"/>
              </a:rPr>
              <a:t>объединяются. </a:t>
            </a:r>
            <a:r>
              <a:rPr lang="ru-RU" sz="2000" dirty="0">
                <a:latin typeface="Bookman Old Style" panose="02050604050505020204" pitchFamily="18" charset="0"/>
              </a:rPr>
              <a:t>Обычно раз в два года самка рождает детёныша, которого год вскармливает </a:t>
            </a:r>
            <a:r>
              <a:rPr lang="ru-RU" sz="2000" dirty="0" smtClean="0">
                <a:latin typeface="Bookman Old Style" panose="02050604050505020204" pitchFamily="18" charset="0"/>
              </a:rPr>
              <a:t>молоком. </a:t>
            </a:r>
            <a:r>
              <a:rPr lang="ru-RU" sz="2000" dirty="0">
                <a:latin typeface="Bookman Old Style" panose="02050604050505020204" pitchFamily="18" charset="0"/>
              </a:rPr>
              <a:t>Взрослые афалины охотятся на рыбу. В неволе легко дрессируется.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2492896"/>
            <a:ext cx="4038600" cy="2959796"/>
          </a:xfrm>
        </p:spPr>
      </p:pic>
    </p:spTree>
    <p:extLst>
      <p:ext uri="{BB962C8B-B14F-4D97-AF65-F5344CB8AC3E}">
        <p14:creationId xmlns:p14="http://schemas.microsoft.com/office/powerpoint/2010/main" xmlns="" val="403969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ТОПОРИК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2000" dirty="0" smtClean="0">
              <a:latin typeface="Bookman Old Style" panose="02050604050505020204" pitchFamily="18" charset="0"/>
            </a:endParaRPr>
          </a:p>
          <a:p>
            <a:pPr marL="0" indent="0" algn="ctr">
              <a:buNone/>
            </a:pPr>
            <a:endParaRPr lang="ru-RU" sz="2000" dirty="0">
              <a:latin typeface="Bookman Old Style" panose="02050604050505020204" pitchFamily="18" charset="0"/>
            </a:endParaRPr>
          </a:p>
          <a:p>
            <a:pPr marL="0" indent="0" algn="ctr">
              <a:buNone/>
            </a:pPr>
            <a:r>
              <a:rPr lang="ru-RU" sz="2000" dirty="0" smtClean="0">
                <a:latin typeface="Bookman Old Style" panose="02050604050505020204" pitchFamily="18" charset="0"/>
              </a:rPr>
              <a:t>Днём </a:t>
            </a:r>
            <a:r>
              <a:rPr lang="ru-RU" sz="2000" dirty="0">
                <a:latin typeface="Bookman Old Style" panose="02050604050505020204" pitchFamily="18" charset="0"/>
              </a:rPr>
              <a:t>эти рыбы уходят на глубину до 600 м, а ночью поднимаются кормиться ближе к поверхности. На нижней стороне туловища у них находится светящиеся </a:t>
            </a:r>
            <a:r>
              <a:rPr lang="ru-RU" sz="2000" dirty="0" smtClean="0">
                <a:latin typeface="Bookman Old Style" panose="02050604050505020204" pitchFamily="18" charset="0"/>
              </a:rPr>
              <a:t>органы - </a:t>
            </a:r>
            <a:r>
              <a:rPr lang="ru-RU" sz="2000" dirty="0" err="1">
                <a:latin typeface="Bookman Old Style" panose="02050604050505020204" pitchFamily="18" charset="0"/>
              </a:rPr>
              <a:t>фотофоры</a:t>
            </a:r>
            <a:r>
              <a:rPr lang="ru-RU" sz="2000" dirty="0">
                <a:latin typeface="Bookman Old Style" panose="02050604050505020204" pitchFamily="18" charset="0"/>
              </a:rPr>
              <a:t>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2348880"/>
            <a:ext cx="4038600" cy="3230880"/>
          </a:xfrm>
        </p:spPr>
      </p:pic>
    </p:spTree>
    <p:extLst>
      <p:ext uri="{BB962C8B-B14F-4D97-AF65-F5344CB8AC3E}">
        <p14:creationId xmlns:p14="http://schemas.microsoft.com/office/powerpoint/2010/main" xmlns="" val="406473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37041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МОРСКАЯ ЗВЕЗДА АСТЕРИАС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2000" dirty="0" smtClean="0">
              <a:latin typeface="Bookman Old Style" panose="02050604050505020204" pitchFamily="18" charset="0"/>
            </a:endParaRPr>
          </a:p>
          <a:p>
            <a:pPr marL="0" indent="0" algn="ctr">
              <a:buNone/>
            </a:pPr>
            <a:r>
              <a:rPr lang="ru-RU" sz="2000" dirty="0" smtClean="0">
                <a:latin typeface="Bookman Old Style" panose="02050604050505020204" pitchFamily="18" charset="0"/>
              </a:rPr>
              <a:t>Питается </a:t>
            </a:r>
            <a:r>
              <a:rPr lang="ru-RU" sz="2000" dirty="0">
                <a:latin typeface="Bookman Old Style" panose="02050604050505020204" pitchFamily="18" charset="0"/>
              </a:rPr>
              <a:t>в основном двустворчатыми моллюсками. Ползает благодаря множеству трубчатых ножек с присосками на нижней стороне рук (лучей). Присасываясь руками , звезда раскрывает створки раковин самых сильных моллюсков.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76800" y="2420888"/>
            <a:ext cx="3581400" cy="3063131"/>
          </a:xfrm>
        </p:spPr>
      </p:pic>
    </p:spTree>
    <p:extLst>
      <p:ext uri="{BB962C8B-B14F-4D97-AF65-F5344CB8AC3E}">
        <p14:creationId xmlns:p14="http://schemas.microsoft.com/office/powerpoint/2010/main" xmlns="" val="344029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Вопросы: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8219256" cy="2589035"/>
          </a:xfrm>
        </p:spPr>
        <p:txBody>
          <a:bodyPr/>
          <a:lstStyle/>
          <a:p>
            <a:r>
              <a:rPr lang="ru-RU" dirty="0" smtClean="0"/>
              <a:t>Самое крупное млекопитающее, живущее в океане?</a:t>
            </a:r>
          </a:p>
          <a:p>
            <a:r>
              <a:rPr lang="ru-RU" dirty="0" smtClean="0"/>
              <a:t>Назовите «цветные» моря.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61</TotalTime>
  <Words>208</Words>
  <Application>Microsoft Office PowerPoint</Application>
  <PresentationFormat>Экран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ОБИТАТЕЛИ МОРЕЙ И ОКЕАНОВ</vt:lpstr>
      <vt:lpstr>ОБИТАТЕЛИ МОРЕЙ И ОКЕАНОВ</vt:lpstr>
      <vt:lpstr>Цветные названия.</vt:lpstr>
      <vt:lpstr>АКУЛЫ</vt:lpstr>
      <vt:lpstr>Кит.</vt:lpstr>
      <vt:lpstr>АФАЛИНА</vt:lpstr>
      <vt:lpstr>ТОПОРИК</vt:lpstr>
      <vt:lpstr>МОРСКАЯ ЗВЕЗДА АСТЕРИАС</vt:lpstr>
      <vt:lpstr>Вопросы:</vt:lpstr>
      <vt:lpstr>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ОБИТАТЕЛИ МОРЕЙ И ОКЕАНОВ</dc:title>
  <dc:creator>ASUS</dc:creator>
  <cp:lastModifiedBy>user</cp:lastModifiedBy>
  <cp:revision>7</cp:revision>
  <dcterms:created xsi:type="dcterms:W3CDTF">2015-04-05T07:35:48Z</dcterms:created>
  <dcterms:modified xsi:type="dcterms:W3CDTF">2015-04-23T15:21:36Z</dcterms:modified>
</cp:coreProperties>
</file>