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720" r:id="rId4"/>
    <p:sldMasterId id="2147483744" r:id="rId5"/>
    <p:sldMasterId id="2147483756" r:id="rId6"/>
    <p:sldMasterId id="2147483780" r:id="rId7"/>
    <p:sldMasterId id="2147483792" r:id="rId8"/>
    <p:sldMasterId id="2147483804" r:id="rId9"/>
    <p:sldMasterId id="2147483816" r:id="rId10"/>
  </p:sldMasterIdLst>
  <p:sldIdLst>
    <p:sldId id="256" r:id="rId11"/>
    <p:sldId id="258" r:id="rId12"/>
    <p:sldId id="261" r:id="rId13"/>
    <p:sldId id="263" r:id="rId14"/>
    <p:sldId id="264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0033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449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12573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39112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17697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0041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1972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9298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36767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81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11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734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04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974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784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282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7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6276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32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120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38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2285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4053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7178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7560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0067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646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5244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899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229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660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2523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809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45589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7877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6218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4725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313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07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02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7155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556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361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2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6648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6364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707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705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51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686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6042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194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7427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36943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5268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0189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09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626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49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1173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313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426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5525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3896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22088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7195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0324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504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73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26062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7184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0805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21087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98379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5834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418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7312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925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4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56126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3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8123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23696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751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141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66608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60448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5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46793-3780-455C-92A3-741431B017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8A60D-CE81-4B9B-A5EB-7A2B17C8C2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8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7C459-39DD-4F9F-B0A5-F8FDA2DD6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A0C40-079F-4AEB-A0AB-3AD0F2DC8B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26900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2AEC-6682-4134-9BD3-F5943BE88D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81378-0A43-40F7-8A30-3B796F5449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143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B78E9-23AC-45D1-9455-A2408F8296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22CF7-0A96-4038-8409-1AF0909565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427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DA69F-9528-4379-B895-EFC1D15051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F89E-0144-4C28-99B5-D7CEEB7E6D7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27735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C2388-0D25-4655-8A41-C99B97AEB2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64A1-E5A6-4EF6-930B-4FE08AA56B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13281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428A5-8621-4CDF-98F2-293A416CDB8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40A07-5989-44ED-8E4C-D8D979110B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3976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19730-3E06-4C56-AE5A-4C9A9579B86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E5B45-170F-441D-9CDA-2E53808533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26617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0BB7E-BA54-4C14-9C7B-1A57598E03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BB186-6E49-4E01-ADD5-9EFC4329321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713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EB7-9DF1-4394-8F8E-B37685FA03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59B-B9C3-4F23-9344-663C46D759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85876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6F01-0B4E-4F8D-B3AE-597E8B4ADF1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549A6-763F-417F-8864-53A85C2807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196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895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2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8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54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7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140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714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0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FE44BA-6461-4BAF-82BC-7517E66D31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23.04.2015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CB38B8-9DFC-4452-A567-FA9E5AAD6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20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0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357188" y="357188"/>
            <a:ext cx="7772400" cy="1214437"/>
          </a:xfrm>
        </p:spPr>
        <p:txBody>
          <a:bodyPr/>
          <a:lstStyle/>
          <a:p>
            <a:pPr algn="l" eaLnBrk="1" hangingPunct="1"/>
            <a:r>
              <a:rPr lang="ru-RU" altLang="ru-RU" sz="4000" b="1" i="1" smtClean="0"/>
              <a:t>Волшебные  чернила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429125" y="3886200"/>
            <a:ext cx="4357688" cy="24717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Выполнил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Васильев  </a:t>
            </a:r>
            <a:r>
              <a:rPr lang="ru-RU" sz="2400" dirty="0" err="1" smtClean="0">
                <a:solidFill>
                  <a:schemeClr val="tx1"/>
                </a:solidFill>
              </a:rPr>
              <a:t>Демид</a:t>
            </a: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ченик 3В класса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57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i="1" smtClean="0"/>
              <a:t>Пе</a:t>
            </a:r>
            <a:r>
              <a:rPr lang="ru-RU" altLang="ru-RU" sz="4000" b="1" i="1" smtClean="0"/>
              <a:t>рвые чернила</a:t>
            </a:r>
            <a:endParaRPr lang="ru-RU" altLang="ru-RU" b="1" i="1" smtClean="0"/>
          </a:p>
        </p:txBody>
      </p:sp>
      <p:pic>
        <p:nvPicPr>
          <p:cNvPr id="4099" name="Picture 2" descr="C:\Documents and Settings\Елена\Мои документы\Мои рисунки\objects_0016-pi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2188" y="4500563"/>
            <a:ext cx="2754312" cy="1730375"/>
          </a:xfrm>
        </p:spPr>
      </p:pic>
      <p:sp>
        <p:nvSpPr>
          <p:cNvPr id="7" name="Прямоугольник 6"/>
          <p:cNvSpPr/>
          <p:nvPr/>
        </p:nvSpPr>
        <p:spPr>
          <a:xfrm>
            <a:off x="857250" y="1428750"/>
            <a:ext cx="7143750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prstClr val="black"/>
                </a:solidFill>
                <a:latin typeface="Arial"/>
              </a:rPr>
              <a:t>Первые чернила делали довольно просто: сажу смешивали с чем-нибудь клейким. Такие чернила использовали в Египте и Китае. В Европе чернила появились значительно позже. </a:t>
            </a:r>
          </a:p>
        </p:txBody>
      </p:sp>
      <p:pic>
        <p:nvPicPr>
          <p:cNvPr id="4101" name="Picture 2" descr="H:\Даниил проект\0010-00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3214688"/>
            <a:ext cx="158115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3" descr="H:\Даниил проект\54554416_duan11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5199063"/>
            <a:ext cx="242887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2" descr="C:\Documents and Settings\julia\Рабочий стол\Даниил проект\i[6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3071813"/>
            <a:ext cx="231616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70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3571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i="1" smtClean="0"/>
              <a:t>Симпатические чернила </a:t>
            </a:r>
          </a:p>
        </p:txBody>
      </p:sp>
      <p:pic>
        <p:nvPicPr>
          <p:cNvPr id="7171" name="Picture 2" descr="C:\Documents and Settings\Елена\Мои документы\Мои рисунки\objects_0016-pi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43625" y="4929188"/>
            <a:ext cx="2754313" cy="1730375"/>
          </a:xfrm>
        </p:spPr>
      </p:pic>
      <p:pic>
        <p:nvPicPr>
          <p:cNvPr id="7172" name="Picture 2" descr="C:\Documents and Settings\julia\Рабочий стол\Даниил проект\penal5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857375"/>
            <a:ext cx="2571750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57563" y="1285875"/>
            <a:ext cx="4643437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sz="2000" b="1" dirty="0">
              <a:solidFill>
                <a:prstClr val="black"/>
              </a:solidFill>
              <a:latin typeface="Arial"/>
            </a:endParaRPr>
          </a:p>
          <a:p>
            <a:pPr>
              <a:defRPr/>
            </a:pPr>
            <a:endParaRPr lang="ru-RU" sz="2000" b="1" dirty="0">
              <a:solidFill>
                <a:prstClr val="black"/>
              </a:solidFill>
              <a:latin typeface="Arial"/>
            </a:endParaRPr>
          </a:p>
          <a:p>
            <a:pPr>
              <a:defRPr/>
            </a:pPr>
            <a:endParaRPr lang="ru-RU" sz="2000" b="1" dirty="0">
              <a:solidFill>
                <a:prstClr val="black"/>
              </a:solidFill>
              <a:latin typeface="Arial"/>
            </a:endParaRPr>
          </a:p>
          <a:p>
            <a:pPr>
              <a:defRPr/>
            </a:pPr>
            <a:endParaRPr lang="ru-RU" sz="2000" b="1" dirty="0">
              <a:solidFill>
                <a:prstClr val="black"/>
              </a:solidFill>
              <a:latin typeface="Arial"/>
            </a:endParaRPr>
          </a:p>
          <a:p>
            <a:pPr>
              <a:defRPr/>
            </a:pPr>
            <a:r>
              <a:rPr lang="ru-RU" sz="2000" b="1" dirty="0">
                <a:solidFill>
                  <a:prstClr val="black"/>
                </a:solidFill>
                <a:latin typeface="Arial"/>
              </a:rPr>
              <a:t>         </a:t>
            </a:r>
            <a:r>
              <a:rPr lang="ru-RU" sz="2000" b="1" dirty="0" err="1">
                <a:solidFill>
                  <a:prstClr val="black"/>
                </a:solidFill>
                <a:latin typeface="Arial"/>
              </a:rPr>
              <a:t>Симпати́ческие</a:t>
            </a:r>
            <a:r>
              <a:rPr lang="ru-RU" sz="2000" b="1" dirty="0">
                <a:solidFill>
                  <a:prstClr val="black"/>
                </a:solidFill>
                <a:latin typeface="Arial"/>
              </a:rPr>
              <a:t> (невидимые) </a:t>
            </a:r>
            <a:r>
              <a:rPr lang="ru-RU" sz="2000" b="1" dirty="0" err="1">
                <a:solidFill>
                  <a:prstClr val="black"/>
                </a:solidFill>
                <a:latin typeface="Arial"/>
              </a:rPr>
              <a:t>черни́ла</a:t>
            </a:r>
            <a:r>
              <a:rPr lang="ru-RU" sz="2000" dirty="0">
                <a:solidFill>
                  <a:prstClr val="black"/>
                </a:solidFill>
                <a:latin typeface="Arial"/>
              </a:rPr>
              <a:t> — это чернила, записи которыми являются изначально невидимыми и становятся видимыми только при определенных условиях (нагрев, освещение, химический проявитель и т. д.)</a:t>
            </a:r>
          </a:p>
        </p:txBody>
      </p:sp>
    </p:spTree>
    <p:extLst>
      <p:ext uri="{BB962C8B-B14F-4D97-AF65-F5344CB8AC3E}">
        <p14:creationId xmlns:p14="http://schemas.microsoft.com/office/powerpoint/2010/main" val="263091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2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85813"/>
          </a:xfrm>
        </p:spPr>
        <p:txBody>
          <a:bodyPr/>
          <a:lstStyle/>
          <a:p>
            <a:pPr eaLnBrk="1" hangingPunct="1"/>
            <a:r>
              <a:rPr lang="en-US" altLang="ru-RU" sz="4000" b="1" i="1" smtClean="0"/>
              <a:t/>
            </a:r>
            <a:br>
              <a:rPr lang="en-US" altLang="ru-RU" sz="4000" b="1" i="1" smtClean="0"/>
            </a:br>
            <a:r>
              <a:rPr lang="ru-RU" altLang="ru-RU" sz="4000" b="1" i="1" smtClean="0"/>
              <a:t>Опыт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913" y="2924175"/>
            <a:ext cx="285750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638" y="3357563"/>
            <a:ext cx="571500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9925" y="3213100"/>
            <a:ext cx="35718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31913" y="6092825"/>
            <a:ext cx="357187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3313" y="6273800"/>
            <a:ext cx="357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15125" y="6215063"/>
            <a:ext cx="3571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6</a:t>
            </a:r>
          </a:p>
        </p:txBody>
      </p:sp>
      <p:pic>
        <p:nvPicPr>
          <p:cNvPr id="9225" name="Picture 15" descr="D:\фото\P10209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785813"/>
            <a:ext cx="2735262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16" descr="D:\фото\P10209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143000"/>
            <a:ext cx="22352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7" descr="D:\фото\P10209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642938"/>
            <a:ext cx="24765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8" descr="D:\фото\P102090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3571875"/>
            <a:ext cx="259715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Picture 19" descr="D:\фото\P10209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3929063"/>
            <a:ext cx="2924175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20" descr="D:\фото\P10209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4000500"/>
            <a:ext cx="2794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95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9286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dirty="0" smtClean="0"/>
              <a:t>В </a:t>
            </a:r>
            <a:r>
              <a:rPr lang="en-US" sz="3100" dirty="0" smtClean="0"/>
              <a:t>XXI</a:t>
            </a:r>
            <a:r>
              <a:rPr lang="ru-RU" sz="3100" dirty="0" smtClean="0"/>
              <a:t> веке появились ручки с исчезающими чернилами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3" name="Picture 6" descr="C:\Documents and Settings\julia\Рабочий стол\Даниил проект\14030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500313"/>
            <a:ext cx="257175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C:\Documents and Settings\julia\Рабочий стол\Даниил проект\roller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4292600"/>
            <a:ext cx="40322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57750" y="3429000"/>
            <a:ext cx="3357563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prstClr val="black"/>
                </a:solidFill>
                <a:latin typeface="Arial"/>
              </a:rPr>
              <a:t>Ручка шариковая </a:t>
            </a:r>
            <a:r>
              <a:rPr lang="ru-RU" sz="2000" b="1" dirty="0" err="1">
                <a:solidFill>
                  <a:prstClr val="black"/>
                </a:solidFill>
                <a:latin typeface="Arial"/>
              </a:rPr>
              <a:t>Pilot</a:t>
            </a:r>
            <a:r>
              <a:rPr lang="ru-RU" sz="2000" b="1" dirty="0">
                <a:solidFill>
                  <a:prstClr val="black"/>
                </a:solidFill>
                <a:latin typeface="Arial"/>
              </a:rPr>
              <a:t> </a:t>
            </a:r>
            <a:r>
              <a:rPr lang="ru-RU" sz="2000" b="1" dirty="0" err="1">
                <a:solidFill>
                  <a:prstClr val="black"/>
                </a:solidFill>
                <a:latin typeface="Arial"/>
              </a:rPr>
              <a:t>FriXion</a:t>
            </a:r>
            <a:r>
              <a:rPr lang="ru-RU" sz="2000" b="1" dirty="0">
                <a:solidFill>
                  <a:prstClr val="black"/>
                </a:solidFill>
                <a:latin typeface="Arial"/>
              </a:rPr>
              <a:t> ( «пиши-стирай»)</a:t>
            </a:r>
            <a:endParaRPr lang="ru-RU" sz="20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13" y="2500313"/>
            <a:ext cx="3286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prstClr val="black"/>
                </a:solidFill>
                <a:latin typeface="Arial"/>
              </a:rPr>
              <a:t>Капиллярная ручка </a:t>
            </a:r>
          </a:p>
          <a:p>
            <a:pPr>
              <a:defRPr/>
            </a:pPr>
            <a:r>
              <a:rPr lang="en-US" sz="2000" b="1" dirty="0">
                <a:solidFill>
                  <a:prstClr val="black"/>
                </a:solidFill>
                <a:latin typeface="Arial"/>
              </a:rPr>
              <a:t>no Problem</a:t>
            </a:r>
            <a:endParaRPr lang="ru-RU" sz="2000" b="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1714500" y="285750"/>
            <a:ext cx="7180263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smtClean="0">
                <a:solidFill>
                  <a:prstClr val="black"/>
                </a:solidFill>
              </a:rPr>
              <a:t>Исчезающие чернила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81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2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85813"/>
          </a:xfrm>
        </p:spPr>
        <p:txBody>
          <a:bodyPr/>
          <a:lstStyle/>
          <a:p>
            <a:pPr eaLnBrk="1" hangingPunct="1"/>
            <a:r>
              <a:rPr lang="en-US" altLang="ru-RU" sz="4000" b="1" i="1" smtClean="0"/>
              <a:t/>
            </a:r>
            <a:br>
              <a:rPr lang="en-US" altLang="ru-RU" sz="4000" b="1" i="1" smtClean="0"/>
            </a:br>
            <a:r>
              <a:rPr lang="ru-RU" altLang="ru-RU" sz="4000" b="1" i="1" smtClean="0"/>
              <a:t>Опыт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913" y="2924175"/>
            <a:ext cx="285750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638" y="3357563"/>
            <a:ext cx="571500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9925" y="3213100"/>
            <a:ext cx="35718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31913" y="6092825"/>
            <a:ext cx="357187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3313" y="6273800"/>
            <a:ext cx="357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15125" y="6215063"/>
            <a:ext cx="3571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6</a:t>
            </a:r>
          </a:p>
        </p:txBody>
      </p:sp>
      <p:pic>
        <p:nvPicPr>
          <p:cNvPr id="12297" name="Picture 2" descr="D:\фото\P10209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642938"/>
            <a:ext cx="28575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3" descr="D:\фото\P10209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813" y="1214438"/>
            <a:ext cx="23336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4" descr="D:\фото\P10209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25" y="785813"/>
            <a:ext cx="295275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Picture 5" descr="D:\фото\P102093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3714750"/>
            <a:ext cx="28067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Picture 6" descr="D:\фото\P102093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929063"/>
            <a:ext cx="25542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7" descr="D:\фото\P102093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3929063"/>
            <a:ext cx="295275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13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i="1" smtClean="0"/>
              <a:t>Ультрафиолетовые чернила</a:t>
            </a:r>
          </a:p>
        </p:txBody>
      </p:sp>
      <p:pic>
        <p:nvPicPr>
          <p:cNvPr id="13315" name="Picture 2" descr="C:\Documents and Settings\Елена\Мои документы\Мои рисунки\objects_0016-pix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72188" y="4500563"/>
            <a:ext cx="2754312" cy="1730375"/>
          </a:xfrm>
        </p:spPr>
      </p:pic>
      <p:pic>
        <p:nvPicPr>
          <p:cNvPr id="13316" name="Picture 4" descr="C:\Documents and Settings\julia\Рабочий стол\Даниил проект\255_1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571750"/>
            <a:ext cx="457200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00125" y="1643063"/>
            <a:ext cx="5715000" cy="6778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prstClr val="black"/>
                </a:solidFill>
                <a:latin typeface="Arial"/>
              </a:rPr>
              <a:t>Ручка агента с невидимыми чернилами</a:t>
            </a:r>
            <a:endParaRPr lang="ru-RU" sz="2000" dirty="0">
              <a:solidFill>
                <a:prstClr val="black"/>
              </a:solidFill>
              <a:latin typeface="Arial"/>
            </a:endParaRPr>
          </a:p>
          <a:p>
            <a:pPr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2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250825" y="0"/>
            <a:ext cx="8229600" cy="785813"/>
          </a:xfrm>
        </p:spPr>
        <p:txBody>
          <a:bodyPr/>
          <a:lstStyle/>
          <a:p>
            <a:pPr eaLnBrk="1" hangingPunct="1"/>
            <a:r>
              <a:rPr lang="en-US" altLang="ru-RU" sz="4000" b="1" i="1" smtClean="0"/>
              <a:t/>
            </a:r>
            <a:br>
              <a:rPr lang="en-US" altLang="ru-RU" sz="4000" b="1" i="1" smtClean="0"/>
            </a:br>
            <a:r>
              <a:rPr lang="ru-RU" altLang="ru-RU" sz="4000" b="1" i="1" smtClean="0"/>
              <a:t>Опыт 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913" y="2924175"/>
            <a:ext cx="285750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1638" y="3357563"/>
            <a:ext cx="571500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19925" y="3213100"/>
            <a:ext cx="357188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31913" y="6092825"/>
            <a:ext cx="357187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643313" y="6273800"/>
            <a:ext cx="357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15125" y="6215063"/>
            <a:ext cx="3571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dirty="0">
                <a:solidFill>
                  <a:prstClr val="black"/>
                </a:solidFill>
                <a:latin typeface="Arial"/>
              </a:rPr>
              <a:t>6</a:t>
            </a:r>
          </a:p>
        </p:txBody>
      </p:sp>
      <p:pic>
        <p:nvPicPr>
          <p:cNvPr id="14345" name="Picture 2" descr="D:\фото\P10209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3786188"/>
            <a:ext cx="2857500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3" descr="D:\фото\P10209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571500"/>
            <a:ext cx="28575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4" descr="D:\фото\P102094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1143000"/>
            <a:ext cx="25717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5" descr="D:\фото\P102094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571500"/>
            <a:ext cx="2714625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6" descr="D:\фото\P102094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643313"/>
            <a:ext cx="278606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7" descr="D:\фото\P102095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3929063"/>
            <a:ext cx="26193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948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i="1" smtClean="0"/>
              <a:t>Заключение:</a:t>
            </a:r>
          </a:p>
        </p:txBody>
      </p:sp>
      <p:pic>
        <p:nvPicPr>
          <p:cNvPr id="15363" name="Picture 2" descr="C:\Documents and Settings\Елена\Мои документы\Мои рисунки\objects_0016-pi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5127625"/>
            <a:ext cx="2754313" cy="173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14438" y="1428750"/>
            <a:ext cx="6715125" cy="3970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solidFill>
                  <a:prstClr val="black"/>
                </a:solidFill>
                <a:latin typeface="Arial"/>
              </a:rPr>
              <a:t>    Исчезающие или невидимые чернила- это не  выдумка или сказка. Во все времена люди  владели секретами изготовления  таких удивительных чернил. Я нашел состав и способы изготовления чернил и экспериментально доказал, что такие чернила вполне реально можно сделать в домашних условиях. </a:t>
            </a:r>
          </a:p>
        </p:txBody>
      </p:sp>
    </p:spTree>
    <p:extLst>
      <p:ext uri="{BB962C8B-B14F-4D97-AF65-F5344CB8AC3E}">
        <p14:creationId xmlns:p14="http://schemas.microsoft.com/office/powerpoint/2010/main" val="194434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158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Тема Office</vt:lpstr>
      <vt:lpstr>1_Тема Office</vt:lpstr>
      <vt:lpstr>3_Тема Office</vt:lpstr>
      <vt:lpstr>6_Тема Office</vt:lpstr>
      <vt:lpstr>8_Тема Office</vt:lpstr>
      <vt:lpstr>9_Тема Office</vt:lpstr>
      <vt:lpstr>11_Тема Office</vt:lpstr>
      <vt:lpstr>12_Тема Office</vt:lpstr>
      <vt:lpstr>13_Тема Office</vt:lpstr>
      <vt:lpstr>14_Тема Office</vt:lpstr>
      <vt:lpstr>Волшебные  чернила</vt:lpstr>
      <vt:lpstr>Первые чернила</vt:lpstr>
      <vt:lpstr>Симпатические чернила </vt:lpstr>
      <vt:lpstr> Опыт 1</vt:lpstr>
      <vt:lpstr> В XXI веке появились ручки с исчезающими чернилами </vt:lpstr>
      <vt:lpstr> Опыт 2</vt:lpstr>
      <vt:lpstr>Ультрафиолетовые чернила</vt:lpstr>
      <vt:lpstr> Опыт 3</vt:lpstr>
      <vt:lpstr>Заключение: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Волшебные  чернила</dc:title>
  <dc:creator>User</dc:creator>
  <cp:lastModifiedBy>User</cp:lastModifiedBy>
  <cp:revision>6</cp:revision>
  <dcterms:created xsi:type="dcterms:W3CDTF">2015-04-23T14:04:03Z</dcterms:created>
  <dcterms:modified xsi:type="dcterms:W3CDTF">2015-04-23T14:19:07Z</dcterms:modified>
</cp:coreProperties>
</file>