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1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FEDADA2-E34D-41B3-AC53-69FC951DD339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91BAEB7-8FCB-453C-9EED-53D04CF8D4C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0966" y="5021793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en-US" sz="2400" dirty="0" smtClean="0"/>
              <a:t>Student presentation of the    </a:t>
            </a:r>
            <a:br>
              <a:rPr lang="en-US" sz="2400" dirty="0" smtClean="0"/>
            </a:br>
            <a:r>
              <a:rPr lang="en-US" sz="2400" dirty="0" smtClean="0"/>
              <a:t> 7 "G" class  student</a:t>
            </a:r>
            <a:br>
              <a:rPr lang="en-US" sz="2400" dirty="0" smtClean="0"/>
            </a:br>
            <a:r>
              <a:rPr lang="en-US" sz="2400" dirty="0" err="1" smtClean="0"/>
              <a:t>Tolmacheva</a:t>
            </a:r>
            <a:r>
              <a:rPr lang="en-US" sz="2400" dirty="0" smtClean="0"/>
              <a:t> Kate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908720"/>
            <a:ext cx="648072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3600" b="1" dirty="0">
                <a:ln/>
                <a:solidFill>
                  <a:schemeClr val="accent3"/>
                </a:solidFill>
              </a:rPr>
              <a:t>R</a:t>
            </a:r>
            <a:r>
              <a:rPr lang="en-US" sz="3600" b="1" dirty="0" smtClean="0">
                <a:ln/>
                <a:solidFill>
                  <a:schemeClr val="accent3"/>
                </a:solidFill>
              </a:rPr>
              <a:t>ecipe for a favorite dish</a:t>
            </a:r>
            <a:r>
              <a:rPr lang="en-US" b="1" dirty="0" smtClean="0">
                <a:ln/>
                <a:solidFill>
                  <a:schemeClr val="accent3"/>
                </a:solidFill>
              </a:rPr>
              <a:t>.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French meat </a:t>
            </a:r>
            <a:br>
              <a:rPr lang="en-US" dirty="0" smtClean="0"/>
            </a:br>
            <a:r>
              <a:rPr lang="en-US" dirty="0" smtClean="0"/>
              <a:t>Ingredients: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6858048" cy="4829195"/>
          </a:xfrm>
        </p:spPr>
        <p:txBody>
          <a:bodyPr>
            <a:noAutofit/>
          </a:bodyPr>
          <a:lstStyle/>
          <a:p>
            <a:r>
              <a:rPr lang="en-US" sz="2400" dirty="0" smtClean="0"/>
              <a:t>Onions, large - 1 pc. (100-120 g)</a:t>
            </a:r>
            <a:br>
              <a:rPr lang="en-US" sz="2400" dirty="0" smtClean="0"/>
            </a:br>
            <a:r>
              <a:rPr lang="en-US" sz="2400" dirty="0" smtClean="0"/>
              <a:t>Vegetable oil - how much will go</a:t>
            </a:r>
            <a:br>
              <a:rPr lang="en-US" sz="2400" dirty="0" smtClean="0"/>
            </a:br>
            <a:r>
              <a:rPr lang="en-US" sz="2400" dirty="0" smtClean="0"/>
              <a:t>Large potatoes - 3-4 pieces. (350-400 g)</a:t>
            </a:r>
            <a:br>
              <a:rPr lang="en-US" sz="2400" dirty="0" smtClean="0"/>
            </a:br>
            <a:r>
              <a:rPr lang="en-US" sz="2400" dirty="0" smtClean="0"/>
              <a:t> Beef fillet - 300-400 g </a:t>
            </a:r>
            <a:br>
              <a:rPr lang="en-US" sz="2400" dirty="0" smtClean="0"/>
            </a:br>
            <a:r>
              <a:rPr lang="en-US" sz="2400" dirty="0" smtClean="0"/>
              <a:t>Mayonnaise - to taste</a:t>
            </a:r>
            <a:br>
              <a:rPr lang="en-US" sz="2400" dirty="0" smtClean="0"/>
            </a:br>
            <a:r>
              <a:rPr lang="en-US" sz="2400" dirty="0" smtClean="0"/>
              <a:t> Tomatoes - 8.10 pc. (650-700 g)</a:t>
            </a:r>
            <a:br>
              <a:rPr lang="en-US" sz="2400" dirty="0" smtClean="0"/>
            </a:br>
            <a:r>
              <a:rPr lang="en-US" sz="2400" dirty="0"/>
              <a:t>M</a:t>
            </a:r>
            <a:r>
              <a:rPr lang="en-US" sz="2400" dirty="0" smtClean="0"/>
              <a:t>ushrooms - 800g</a:t>
            </a:r>
          </a:p>
          <a:p>
            <a:r>
              <a:rPr lang="en-US" sz="2400" dirty="0" smtClean="0"/>
              <a:t>Cheese - 70 g</a:t>
            </a:r>
          </a:p>
          <a:p>
            <a:r>
              <a:rPr lang="en-US" sz="2400" dirty="0" smtClean="0"/>
              <a:t>Salt - to taste</a:t>
            </a:r>
          </a:p>
          <a:p>
            <a:r>
              <a:rPr lang="en-US" sz="2400" dirty="0" smtClean="0"/>
              <a:t>Spices, herbs - to taste</a:t>
            </a:r>
            <a:endParaRPr lang="ru-RU" sz="2400" dirty="0"/>
          </a:p>
        </p:txBody>
      </p:sp>
      <p:pic>
        <p:nvPicPr>
          <p:cNvPr id="1026" name="Picture 2" descr="Фото к рецепту: Мясо по-французски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4215383"/>
            <a:ext cx="5035917" cy="2350084"/>
          </a:xfrm>
          <a:prstGeom prst="rect">
            <a:avLst/>
          </a:prstGeom>
          <a:noFill/>
          <a:effectLst>
            <a:glow rad="368300">
              <a:srgbClr val="00FFFF">
                <a:alpha val="40000"/>
              </a:srgbClr>
            </a:glo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Мясо по-французски (фото, рецепты из мяса, просто, в домашних условиях, праздничный стол)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32656"/>
            <a:ext cx="4030125" cy="2736304"/>
          </a:xfrm>
          <a:prstGeom prst="rect">
            <a:avLst/>
          </a:prstGeom>
          <a:ln w="76200">
            <a:solidFill>
              <a:srgbClr val="7030A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7412" name="Picture 4" descr="Мясо по капитански рецепт с грибами (2013)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39" r="-2339"/>
          <a:stretch/>
        </p:blipFill>
        <p:spPr bwMode="auto">
          <a:xfrm>
            <a:off x="2915816" y="3645024"/>
            <a:ext cx="4333673" cy="307181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7414" name="Picture 6" descr="Материалы за 07.05.2013 &quot; Кулинарные рецепты c фотографиями, закуски, салаты, первые-вторые блюда, десерты, напитк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40097"/>
            <a:ext cx="4105274" cy="273685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attention.</a:t>
            </a:r>
            <a:endParaRPr lang="ru-RU" dirty="0"/>
          </a:p>
        </p:txBody>
      </p:sp>
      <p:pic>
        <p:nvPicPr>
          <p:cNvPr id="19458" name="Picture 2" descr="Спасибо за внимание - 20608/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000240"/>
            <a:ext cx="3857652" cy="2893239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</TotalTime>
  <Words>29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Corbel</vt:lpstr>
      <vt:lpstr>Gill Sans MT</vt:lpstr>
      <vt:lpstr>Verdana</vt:lpstr>
      <vt:lpstr>Wingdings 2</vt:lpstr>
      <vt:lpstr>Солнцестояние</vt:lpstr>
      <vt:lpstr>Student presentation of the      7 "G" class  student Tolmacheva Kate</vt:lpstr>
      <vt:lpstr>French meat  Ingredients:</vt:lpstr>
      <vt:lpstr>Презентация PowerPoint</vt:lpstr>
      <vt:lpstr>Thank you for your attention.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presentation 7 "GO" class Tolmacheva Kate.</dc:title>
  <dc:creator>Admin</dc:creator>
  <cp:lastModifiedBy>User</cp:lastModifiedBy>
  <cp:revision>7</cp:revision>
  <dcterms:created xsi:type="dcterms:W3CDTF">2015-04-20T14:06:06Z</dcterms:created>
  <dcterms:modified xsi:type="dcterms:W3CDTF">2015-04-23T16:51:06Z</dcterms:modified>
</cp:coreProperties>
</file>