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66" r:id="rId3"/>
    <p:sldId id="267" r:id="rId4"/>
    <p:sldId id="257" r:id="rId5"/>
    <p:sldId id="258" r:id="rId6"/>
    <p:sldId id="260" r:id="rId7"/>
    <p:sldId id="261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72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072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3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073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5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075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5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6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077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7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8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078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078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07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8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9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7BE2D9-FC0D-4625-BA11-D6590967FF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4F72E-B0DF-4948-B067-530D3C7C9A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F79B4-27C6-4616-B5F7-A6AE4DCD0E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EEC8B-19F1-4C07-94B8-A47A7B5B36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2F9B2-4370-4E9A-9C5F-9A9ED42763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AFF9A-BD34-4DD3-9A7A-720C1E3382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092BC-AE8F-43AA-9E7B-6508B6E110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12789-BE7A-4215-B65B-D1EE8A4F65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E420F-E3AC-470D-81D5-27B4146E6F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32C8D-CE1D-4371-99BF-18E65CD147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B0910-1FE2-4393-86CD-548D926A06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0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97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971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97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97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97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975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97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975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97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97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97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97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6EF669D-A2D7-4155-BE28-4727C89D2CF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1238"/>
            <a:ext cx="7772400" cy="1147762"/>
          </a:xfrm>
        </p:spPr>
        <p:txBody>
          <a:bodyPr/>
          <a:lstStyle/>
          <a:p>
            <a:r>
              <a:rPr lang="ru-RU" sz="4800"/>
              <a:t>Государственные символы республики Мордовия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04025" y="3273425"/>
            <a:ext cx="2332038" cy="18383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Значение герба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9600" y="1295400"/>
            <a:ext cx="4267200" cy="4830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В серебряном поле старого герба Саранска изображены красная лисица и три стрелы — свидетельство преобладания охотничьего промысла в укладе жизни населения того времени (основан в 1641 году как укрепление). </a:t>
            </a:r>
          </a:p>
        </p:txBody>
      </p:sp>
      <p:pic>
        <p:nvPicPr>
          <p:cNvPr id="37892" name="Picture 4" descr="лиса"/>
          <p:cNvPicPr>
            <a:picLocks noChangeAspect="1" noChangeArrowheads="1"/>
          </p:cNvPicPr>
          <p:nvPr/>
        </p:nvPicPr>
        <p:blipFill>
          <a:blip r:embed="rId2"/>
          <a:srcRect l="12599" t="16895" r="12599" b="21721"/>
          <a:stretch>
            <a:fillRect/>
          </a:stretch>
        </p:blipFill>
        <p:spPr bwMode="auto">
          <a:xfrm>
            <a:off x="0" y="1752600"/>
            <a:ext cx="4275138" cy="457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Значение герба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295400"/>
            <a:ext cx="4343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Украшающие нашейную гривну семь полурозеток — элемент мордовской вышивки, символизируют города республики — Саранск, Ардатов, Инсар, Ковылкино, Краснослободск, Рузаевку, Темников.</a:t>
            </a:r>
          </a:p>
          <a:p>
            <a:pPr>
              <a:lnSpc>
                <a:spcPct val="90000"/>
              </a:lnSpc>
            </a:pPr>
            <a:r>
              <a:rPr lang="ru-RU" sz="2400"/>
              <a:t>Обрамление из золотых колосьев пшеницы говорит о том, что Мордовия — республика развитого зернового хозяйства.</a:t>
            </a:r>
          </a:p>
        </p:txBody>
      </p:sp>
      <p:pic>
        <p:nvPicPr>
          <p:cNvPr id="39941" name="Picture 5" descr="герб республики мордо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1143000"/>
            <a:ext cx="5172075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Карта республики Мордовия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мордо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51938" cy="54864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736725"/>
          </a:xfrm>
        </p:spPr>
        <p:txBody>
          <a:bodyPr/>
          <a:lstStyle/>
          <a:p>
            <a:r>
              <a:rPr lang="ru-RU" sz="4800"/>
              <a:t>Государственные символы республики Мордовия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62000" y="5562600"/>
            <a:ext cx="6400800" cy="1752600"/>
          </a:xfrm>
        </p:spPr>
        <p:txBody>
          <a:bodyPr/>
          <a:lstStyle/>
          <a:p>
            <a:r>
              <a:rPr lang="ru-RU"/>
              <a:t>Герб, Гимн, Флаг</a:t>
            </a:r>
          </a:p>
        </p:txBody>
      </p:sp>
      <p:pic>
        <p:nvPicPr>
          <p:cNvPr id="41988" name="Picture 4" descr="герб республики мордо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3314700" cy="3662363"/>
          </a:xfrm>
          <a:prstGeom prst="rect">
            <a:avLst/>
          </a:prstGeom>
          <a:noFill/>
        </p:spPr>
      </p:pic>
      <p:pic>
        <p:nvPicPr>
          <p:cNvPr id="41989" name="Picture 5" descr="флаг республики мордов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438400"/>
            <a:ext cx="4451350" cy="296386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9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Флаг республики Мордовия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1524000"/>
            <a:ext cx="4343400" cy="4525963"/>
          </a:xfrm>
        </p:spPr>
        <p:txBody>
          <a:bodyPr/>
          <a:lstStyle/>
          <a:p>
            <a:r>
              <a:rPr lang="ru-RU" sz="2800"/>
              <a:t>Флаг Республики Мордовия является официальным государственным символом Республики Мордовия Российской Федерации. Принят Парламентом Республики 30 марта 1995 года. </a:t>
            </a:r>
          </a:p>
        </p:txBody>
      </p:sp>
      <p:pic>
        <p:nvPicPr>
          <p:cNvPr id="31748" name="Picture 4" descr="флаг республики мордо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4394200" cy="2924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Флаг республики Мордовия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Государственный флаг представляет собой прямоугольное полотнище с соотношением сторон 1:2. Состоит из 3 полос. Полоса маренового (тёмно-красного) цвета занимает 1/4 поля флага и символизирует жизнь, историческую память народа. Белая полоса занимает 2/4 поля флага и символизирует чистоту намерений, духовную чистоту. По центру белой полосы располагается солярный знак — 8-конечная розетка маренового цвета — символ солнца, добра, тепла, открытости. Полоса тёмно-синего цвета занимает 1/4 поля флага и означает землю, напоённую водой, свободу, свободное развитие. Автор эскиза флага — А. С. Алёшкин.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609600"/>
          </a:xfrm>
        </p:spPr>
        <p:txBody>
          <a:bodyPr/>
          <a:lstStyle/>
          <a:p>
            <a:r>
              <a:rPr lang="ru-RU" sz="4000"/>
              <a:t>Гимн республики Мордовия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5344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i="1" dirty="0" err="1"/>
              <a:t>Ши</a:t>
            </a:r>
            <a:r>
              <a:rPr lang="ru-RU" sz="1400" i="1" dirty="0"/>
              <a:t> </a:t>
            </a:r>
            <a:r>
              <a:rPr lang="ru-RU" sz="1400" i="1" dirty="0" err="1"/>
              <a:t>валда</a:t>
            </a:r>
            <a:r>
              <a:rPr lang="ru-RU" sz="1400" i="1" dirty="0"/>
              <a:t>, Мордовия, </a:t>
            </a:r>
            <a:r>
              <a:rPr lang="ru-RU" sz="1400" i="1" dirty="0" err="1"/>
              <a:t>седистот</a:t>
            </a:r>
            <a:r>
              <a:rPr lang="ru-RU" sz="1400" i="1" dirty="0"/>
              <a:t> </a:t>
            </a:r>
            <a:r>
              <a:rPr lang="ru-RU" sz="1400" i="1" dirty="0" err="1"/>
              <a:t>сай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 err="1"/>
              <a:t>Ши</a:t>
            </a:r>
            <a:r>
              <a:rPr lang="ru-RU" sz="1400" i="1" dirty="0"/>
              <a:t> </a:t>
            </a:r>
            <a:r>
              <a:rPr lang="ru-RU" sz="1400" i="1" dirty="0" err="1"/>
              <a:t>валда</a:t>
            </a:r>
            <a:r>
              <a:rPr lang="ru-RU" sz="1400" i="1" dirty="0"/>
              <a:t>, Мордовия, </a:t>
            </a:r>
            <a:r>
              <a:rPr lang="ru-RU" sz="1400" i="1" dirty="0" err="1"/>
              <a:t>сельмосот</a:t>
            </a:r>
            <a:r>
              <a:rPr lang="ru-RU" sz="1400" i="1" dirty="0"/>
              <a:t> палы, </a:t>
            </a:r>
            <a:r>
              <a:rPr lang="ru-RU" sz="1400" i="1" dirty="0" err="1"/>
              <a:t>юрнай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 err="1"/>
              <a:t>Россиять</a:t>
            </a:r>
            <a:r>
              <a:rPr lang="ru-RU" sz="1400" i="1" dirty="0"/>
              <a:t> </a:t>
            </a:r>
            <a:r>
              <a:rPr lang="ru-RU" sz="1400" i="1" dirty="0" err="1"/>
              <a:t>мяштьса</a:t>
            </a:r>
            <a:r>
              <a:rPr lang="ru-RU" sz="1400" i="1" dirty="0"/>
              <a:t> </a:t>
            </a:r>
            <a:r>
              <a:rPr lang="ru-RU" sz="1400" i="1" dirty="0" err="1"/>
              <a:t>мокшень</a:t>
            </a:r>
            <a:r>
              <a:rPr lang="ru-RU" sz="1400" i="1" dirty="0"/>
              <a:t> </a:t>
            </a:r>
            <a:r>
              <a:rPr lang="ru-RU" sz="1400" i="1" dirty="0" err="1"/>
              <a:t>сияста</a:t>
            </a:r>
            <a:r>
              <a:rPr lang="ru-RU" sz="1400" i="1" dirty="0"/>
              <a:t> </a:t>
            </a:r>
            <a:r>
              <a:rPr lang="ru-RU" sz="1400" i="1" dirty="0" err="1"/>
              <a:t>сюлгам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 err="1"/>
              <a:t>Россиять</a:t>
            </a:r>
            <a:r>
              <a:rPr lang="ru-RU" sz="1400" i="1" dirty="0"/>
              <a:t> </a:t>
            </a:r>
            <a:r>
              <a:rPr lang="ru-RU" sz="1400" i="1" dirty="0" err="1"/>
              <a:t>карксэземса</a:t>
            </a:r>
            <a:r>
              <a:rPr lang="ru-RU" sz="1400" i="1" dirty="0"/>
              <a:t> </a:t>
            </a:r>
            <a:r>
              <a:rPr lang="ru-RU" sz="1400" i="1" dirty="0" err="1"/>
              <a:t>эрзянь</a:t>
            </a:r>
            <a:r>
              <a:rPr lang="ru-RU" sz="1400" i="1" dirty="0"/>
              <a:t> </a:t>
            </a:r>
            <a:r>
              <a:rPr lang="ru-RU" sz="1400" i="1" dirty="0" err="1"/>
              <a:t>зырняста</a:t>
            </a:r>
            <a:r>
              <a:rPr lang="ru-RU" sz="1400" i="1" dirty="0"/>
              <a:t> </a:t>
            </a:r>
            <a:r>
              <a:rPr lang="ru-RU" sz="1400" i="1" dirty="0" err="1"/>
              <a:t>пулай</a:t>
            </a:r>
            <a:r>
              <a:rPr lang="ru-RU" sz="1400" i="1" dirty="0"/>
              <a:t>.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Припев: 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 err="1"/>
              <a:t>Шумбрат</a:t>
            </a:r>
            <a:r>
              <a:rPr lang="ru-RU" sz="1400" i="1" dirty="0"/>
              <a:t>! </a:t>
            </a:r>
            <a:r>
              <a:rPr lang="ru-RU" sz="1400" i="1" dirty="0" err="1"/>
              <a:t>Шубрат</a:t>
            </a:r>
            <a:r>
              <a:rPr lang="ru-RU" sz="1400" i="1" dirty="0"/>
              <a:t>, Мордовия!</a:t>
            </a:r>
            <a:br>
              <a:rPr lang="ru-RU" sz="1400" i="1" dirty="0"/>
            </a:br>
            <a:r>
              <a:rPr lang="ru-RU" sz="1400" i="1" dirty="0" err="1"/>
              <a:t>Гайняк</a:t>
            </a:r>
            <a:r>
              <a:rPr lang="ru-RU" sz="1400" i="1" dirty="0"/>
              <a:t>! </a:t>
            </a:r>
            <a:r>
              <a:rPr lang="ru-RU" sz="1400" i="1" dirty="0" err="1"/>
              <a:t>Гайняк</a:t>
            </a:r>
            <a:r>
              <a:rPr lang="ru-RU" sz="1400" i="1" dirty="0"/>
              <a:t>, Мордовия!</a:t>
            </a:r>
            <a:br>
              <a:rPr lang="ru-RU" sz="1400" i="1" dirty="0"/>
            </a:br>
            <a:r>
              <a:rPr lang="ru-RU" sz="1400" i="1" dirty="0" err="1"/>
              <a:t>Кельгома</a:t>
            </a:r>
            <a:r>
              <a:rPr lang="ru-RU" sz="1400" i="1" dirty="0"/>
              <a:t> </a:t>
            </a:r>
            <a:r>
              <a:rPr lang="ru-RU" sz="1400" i="1" dirty="0" err="1"/>
              <a:t>краеньке</a:t>
            </a:r>
            <a:r>
              <a:rPr lang="ru-RU" sz="1400" i="1" dirty="0"/>
              <a:t> - </a:t>
            </a:r>
            <a:r>
              <a:rPr lang="ru-RU" sz="1400" i="1" dirty="0" err="1"/>
              <a:t>най</a:t>
            </a:r>
            <a:r>
              <a:rPr lang="ru-RU" sz="1400" i="1" dirty="0"/>
              <a:t> </a:t>
            </a:r>
            <a:r>
              <a:rPr lang="ru-RU" sz="1400" i="1" dirty="0" err="1"/>
              <a:t>панжи</a:t>
            </a:r>
            <a:r>
              <a:rPr lang="ru-RU" sz="1400" i="1" dirty="0"/>
              <a:t> </a:t>
            </a:r>
            <a:r>
              <a:rPr lang="ru-RU" sz="1400" i="1" dirty="0" err="1"/>
              <a:t>маеньке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 err="1"/>
              <a:t>Мокшэрзянь</a:t>
            </a:r>
            <a:r>
              <a:rPr lang="ru-RU" sz="1400" i="1" dirty="0"/>
              <a:t> </a:t>
            </a:r>
            <a:r>
              <a:rPr lang="ru-RU" sz="1400" i="1" dirty="0" err="1"/>
              <a:t>шачема</a:t>
            </a:r>
            <a:r>
              <a:rPr lang="ru-RU" sz="1400" i="1" dirty="0"/>
              <a:t> - </a:t>
            </a:r>
            <a:r>
              <a:rPr lang="ru-RU" sz="1400" i="1" dirty="0" err="1"/>
              <a:t>касома</a:t>
            </a:r>
            <a:r>
              <a:rPr lang="ru-RU" sz="1400" i="1" dirty="0"/>
              <a:t> край!</a:t>
            </a:r>
            <a:br>
              <a:rPr lang="ru-RU" sz="1400" i="1" dirty="0"/>
            </a:br>
            <a:r>
              <a:rPr lang="ru-RU" sz="1400" i="1" dirty="0" err="1"/>
              <a:t>Шумбрат</a:t>
            </a:r>
            <a:r>
              <a:rPr lang="ru-RU" sz="1400" i="1" dirty="0"/>
              <a:t>! </a:t>
            </a:r>
            <a:r>
              <a:rPr lang="ru-RU" sz="1400" i="1" dirty="0" err="1"/>
              <a:t>Шубрат</a:t>
            </a:r>
            <a:r>
              <a:rPr lang="ru-RU" sz="1400" i="1" dirty="0"/>
              <a:t>, Мордовия!</a:t>
            </a:r>
            <a:br>
              <a:rPr lang="ru-RU" sz="1400" i="1" dirty="0"/>
            </a:br>
            <a:r>
              <a:rPr lang="ru-RU" sz="1400" i="1" dirty="0" err="1"/>
              <a:t>Морак</a:t>
            </a:r>
            <a:r>
              <a:rPr lang="ru-RU" sz="1400" i="1" dirty="0"/>
              <a:t>! </a:t>
            </a:r>
            <a:r>
              <a:rPr lang="ru-RU" sz="1400" i="1" dirty="0" err="1"/>
              <a:t>Морак</a:t>
            </a:r>
            <a:r>
              <a:rPr lang="ru-RU" sz="1400" i="1" dirty="0"/>
              <a:t>, Мордовия!</a:t>
            </a:r>
            <a:br>
              <a:rPr lang="ru-RU" sz="1400" i="1" dirty="0"/>
            </a:br>
            <a:r>
              <a:rPr lang="ru-RU" sz="1400" i="1" dirty="0" err="1"/>
              <a:t>Павазу</a:t>
            </a:r>
            <a:r>
              <a:rPr lang="ru-RU" sz="1400" i="1" dirty="0"/>
              <a:t> </a:t>
            </a:r>
            <a:r>
              <a:rPr lang="ru-RU" sz="1400" i="1" dirty="0" err="1"/>
              <a:t>эряфсь</a:t>
            </a:r>
            <a:r>
              <a:rPr lang="ru-RU" sz="1400" i="1" dirty="0"/>
              <a:t> </a:t>
            </a:r>
            <a:r>
              <a:rPr lang="ru-RU" sz="1400" i="1" dirty="0" err="1"/>
              <a:t>катк</a:t>
            </a:r>
            <a:r>
              <a:rPr lang="ru-RU" sz="1400" i="1" dirty="0"/>
              <a:t> </a:t>
            </a:r>
            <a:r>
              <a:rPr lang="ru-RU" sz="1400" i="1" dirty="0" err="1"/>
              <a:t>тонь</a:t>
            </a:r>
            <a:r>
              <a:rPr lang="ru-RU" sz="1400" i="1" dirty="0"/>
              <a:t> </a:t>
            </a:r>
            <a:r>
              <a:rPr lang="ru-RU" sz="1400" i="1" dirty="0" err="1"/>
              <a:t>эрь</a:t>
            </a:r>
            <a:r>
              <a:rPr lang="ru-RU" sz="1400" i="1" dirty="0"/>
              <a:t> </a:t>
            </a:r>
            <a:r>
              <a:rPr lang="ru-RU" sz="1400" i="1" dirty="0" err="1"/>
              <a:t>кудозт</a:t>
            </a:r>
            <a:r>
              <a:rPr lang="ru-RU" sz="1400" i="1" dirty="0"/>
              <a:t> </a:t>
            </a:r>
            <a:r>
              <a:rPr lang="ru-RU" sz="1400" i="1" dirty="0" err="1"/>
              <a:t>сувай</a:t>
            </a:r>
            <a:r>
              <a:rPr lang="ru-RU" sz="1400" i="1" dirty="0"/>
              <a:t>!</a:t>
            </a:r>
            <a:br>
              <a:rPr lang="ru-RU" sz="1400" i="1" dirty="0"/>
            </a:br>
            <a:r>
              <a:rPr lang="ru-RU" sz="1400" i="1" dirty="0" err="1"/>
              <a:t>Ульхть</a:t>
            </a:r>
            <a:r>
              <a:rPr lang="ru-RU" sz="1400" i="1" dirty="0"/>
              <a:t> </a:t>
            </a:r>
            <a:r>
              <a:rPr lang="ru-RU" sz="1400" i="1" dirty="0" err="1"/>
              <a:t>шумбра</a:t>
            </a:r>
            <a:r>
              <a:rPr lang="ru-RU" sz="1400" i="1" dirty="0"/>
              <a:t>, </a:t>
            </a:r>
            <a:r>
              <a:rPr lang="ru-RU" sz="1400" i="1"/>
              <a:t>ульхть</a:t>
            </a:r>
            <a:r>
              <a:rPr lang="ru-RU" sz="1400" i="1" dirty="0"/>
              <a:t> </a:t>
            </a:r>
            <a:r>
              <a:rPr lang="ru-RU" sz="1400" i="1" dirty="0" err="1"/>
              <a:t>шумбра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/>
              <a:t>Кода </a:t>
            </a:r>
            <a:r>
              <a:rPr lang="ru-RU" sz="1400" i="1" dirty="0" err="1"/>
              <a:t>сонць</a:t>
            </a:r>
            <a:r>
              <a:rPr lang="ru-RU" sz="1400" i="1" dirty="0"/>
              <a:t> </a:t>
            </a:r>
            <a:r>
              <a:rPr lang="ru-RU" sz="1400" i="1" dirty="0" err="1"/>
              <a:t>Сияжарсь</a:t>
            </a:r>
            <a:r>
              <a:rPr lang="ru-RU" sz="1400" i="1" dirty="0"/>
              <a:t>, </a:t>
            </a:r>
            <a:r>
              <a:rPr lang="ru-RU" sz="1400" i="1" dirty="0" err="1"/>
              <a:t>ульхть</a:t>
            </a:r>
            <a:r>
              <a:rPr lang="ru-RU" sz="1400" i="1" dirty="0"/>
              <a:t> </a:t>
            </a:r>
            <a:r>
              <a:rPr lang="ru-RU" sz="1400" i="1" dirty="0" err="1"/>
              <a:t>шумбра</a:t>
            </a:r>
            <a:r>
              <a:rPr lang="ru-RU" sz="1400" i="1" dirty="0"/>
              <a:t>!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Тон </a:t>
            </a:r>
            <a:r>
              <a:rPr lang="ru-RU" sz="1400" i="1" dirty="0" err="1"/>
              <a:t>ютыть</a:t>
            </a:r>
            <a:r>
              <a:rPr lang="ru-RU" sz="1400" i="1" dirty="0"/>
              <a:t>, Мордовия, </a:t>
            </a:r>
            <a:r>
              <a:rPr lang="ru-RU" sz="1400" i="1" dirty="0" err="1"/>
              <a:t>стака</a:t>
            </a:r>
            <a:r>
              <a:rPr lang="ru-RU" sz="1400" i="1" dirty="0"/>
              <a:t> </a:t>
            </a:r>
            <a:r>
              <a:rPr lang="ru-RU" sz="1400" i="1" dirty="0" err="1"/>
              <a:t>кить-янт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/>
              <a:t>Тон молить, Мордовия, </a:t>
            </a:r>
            <a:r>
              <a:rPr lang="ru-RU" sz="1400" i="1" dirty="0" err="1"/>
              <a:t>витьстэ</a:t>
            </a:r>
            <a:r>
              <a:rPr lang="ru-RU" sz="1400" i="1" dirty="0"/>
              <a:t>, </a:t>
            </a:r>
            <a:r>
              <a:rPr lang="ru-RU" sz="1400" i="1" dirty="0" err="1"/>
              <a:t>верьга</a:t>
            </a:r>
            <a:r>
              <a:rPr lang="ru-RU" sz="1400" i="1" dirty="0"/>
              <a:t> </a:t>
            </a:r>
            <a:r>
              <a:rPr lang="ru-RU" sz="1400" i="1" dirty="0" err="1"/>
              <a:t>кандыть</a:t>
            </a:r>
            <a:r>
              <a:rPr lang="ru-RU" sz="1400" i="1" dirty="0"/>
              <a:t> </a:t>
            </a:r>
            <a:r>
              <a:rPr lang="ru-RU" sz="1400" i="1" dirty="0" err="1"/>
              <a:t>прят</a:t>
            </a:r>
            <a:r>
              <a:rPr lang="ru-RU" sz="1400" i="1" dirty="0"/>
              <a:t>.</a:t>
            </a:r>
            <a:br>
              <a:rPr lang="ru-RU" sz="1400" i="1" dirty="0"/>
            </a:br>
            <a:r>
              <a:rPr lang="ru-RU" sz="1400" i="1" dirty="0" err="1"/>
              <a:t>Вий</a:t>
            </a:r>
            <a:r>
              <a:rPr lang="ru-RU" sz="1400" i="1" dirty="0"/>
              <a:t> </a:t>
            </a:r>
            <a:r>
              <a:rPr lang="ru-RU" sz="1400" i="1" dirty="0" err="1"/>
              <a:t>макснесть</a:t>
            </a:r>
            <a:r>
              <a:rPr lang="ru-RU" sz="1400" i="1" dirty="0"/>
              <a:t> </a:t>
            </a:r>
            <a:r>
              <a:rPr lang="ru-RU" sz="1400" i="1" dirty="0" err="1"/>
              <a:t>келей</a:t>
            </a:r>
            <a:r>
              <a:rPr lang="ru-RU" sz="1400" i="1" dirty="0"/>
              <a:t> </a:t>
            </a:r>
            <a:r>
              <a:rPr lang="ru-RU" sz="1400" i="1" dirty="0" err="1"/>
              <a:t>Мокшась</a:t>
            </a:r>
            <a:r>
              <a:rPr lang="ru-RU" sz="1400" i="1" dirty="0"/>
              <a:t> </a:t>
            </a:r>
            <a:r>
              <a:rPr lang="ru-RU" sz="1400" i="1" dirty="0" err="1"/>
              <a:t>ды</a:t>
            </a:r>
            <a:r>
              <a:rPr lang="ru-RU" sz="1400" i="1" dirty="0"/>
              <a:t> бойка </a:t>
            </a:r>
            <a:r>
              <a:rPr lang="ru-RU" sz="1400" i="1" dirty="0" err="1"/>
              <a:t>Сурась</a:t>
            </a:r>
            <a:r>
              <a:rPr lang="ru-RU" sz="1400" i="1" dirty="0"/>
              <a:t>,</a:t>
            </a:r>
            <a:br>
              <a:rPr lang="ru-RU" sz="1400" i="1" dirty="0"/>
            </a:br>
            <a:r>
              <a:rPr lang="ru-RU" sz="1400" i="1" dirty="0"/>
              <a:t>Секс </a:t>
            </a:r>
            <a:r>
              <a:rPr lang="ru-RU" sz="1400" i="1" dirty="0" err="1"/>
              <a:t>течис</a:t>
            </a:r>
            <a:r>
              <a:rPr lang="ru-RU" sz="1400" i="1" dirty="0"/>
              <a:t> тон </a:t>
            </a:r>
            <a:r>
              <a:rPr lang="ru-RU" sz="1400" i="1" dirty="0" err="1"/>
              <a:t>селейс</a:t>
            </a:r>
            <a:r>
              <a:rPr lang="ru-RU" sz="1400" i="1" dirty="0"/>
              <a:t> </a:t>
            </a:r>
            <a:r>
              <a:rPr lang="ru-RU" sz="1400" i="1" dirty="0" err="1"/>
              <a:t>ды</a:t>
            </a:r>
            <a:r>
              <a:rPr lang="ru-RU" sz="1400" i="1" dirty="0"/>
              <a:t> </a:t>
            </a:r>
            <a:r>
              <a:rPr lang="ru-RU" sz="1400" i="1" dirty="0" err="1"/>
              <a:t>оймес</a:t>
            </a:r>
            <a:r>
              <a:rPr lang="ru-RU" sz="1400" i="1" dirty="0"/>
              <a:t> - прок </a:t>
            </a:r>
            <a:r>
              <a:rPr lang="ru-RU" sz="1400" i="1" dirty="0" err="1"/>
              <a:t>ванькс</a:t>
            </a:r>
            <a:r>
              <a:rPr lang="ru-RU" sz="1400" i="1" dirty="0"/>
              <a:t> </a:t>
            </a:r>
            <a:r>
              <a:rPr lang="ru-RU" sz="1400" i="1" dirty="0" err="1"/>
              <a:t>лисьмапрят</a:t>
            </a:r>
            <a:r>
              <a:rPr lang="ru-RU" sz="1400" i="1" dirty="0"/>
              <a:t>.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Припев. 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Ты трудной дорогой, Мордовия, шла,</a:t>
            </a:r>
            <a:br>
              <a:rPr lang="ru-RU" sz="1400" i="1" dirty="0"/>
            </a:br>
            <a:r>
              <a:rPr lang="ru-RU" sz="1400" i="1" dirty="0"/>
              <a:t>России держалась и голову гордо несла.</a:t>
            </a:r>
            <a:br>
              <a:rPr lang="ru-RU" sz="1400" i="1" dirty="0"/>
            </a:br>
            <a:r>
              <a:rPr lang="ru-RU" sz="1400" i="1" dirty="0"/>
              <a:t>Давали силы вольные Мокша, Сура,</a:t>
            </a:r>
            <a:br>
              <a:rPr lang="ru-RU" sz="1400" i="1" dirty="0"/>
            </a:br>
            <a:r>
              <a:rPr lang="ru-RU" sz="1400" i="1" dirty="0"/>
              <a:t>Ты духом была и оставалась сильна и добра.</a:t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Припев.</a:t>
            </a:r>
            <a:r>
              <a:rPr lang="ru-RU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Значение гимна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Государственным гимном РМ является музыкальное произведение Н. В. Кошелевой на стихи С. В. Кинякина. Гимн символизирует сохранение традиций национальной культуры, единство многонационального народа Мордовии.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ru-RU"/>
              <a:t>Герб республики Мордовии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914400"/>
            <a:ext cx="38100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Государственный герб РМ представляет собой изображение геральдического щита маренового (тёмно-красного), белого и тёмно-синего цветов с древним гербом Саранска в середине. Щит расположен внутри шейной гривны (национальное украшение) цвета золота. В нижней части гривны размещено 7 круговых орнаментов. Шейная гривна по внешней стороне обрамлена золотыми колосьями пшеницы. Колосья перевиты лентой маренового, белого и тёмно-синего цветов. В верхней части герба — 8-конечная розетка маренового цвета . Автор эскиза герба Чикринёв. </a:t>
            </a:r>
          </a:p>
        </p:txBody>
      </p:sp>
      <p:pic>
        <p:nvPicPr>
          <p:cNvPr id="36869" name="Picture 5" descr="герб республики мордо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51720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Значение герба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600200"/>
            <a:ext cx="54102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Центральная фигура государственных флага и герба восьмиконечная розетка — солярный знак — символ солнца, тепла, добра, открытости. Состоящая из четырех фигур розетка отражает стремление мокши и эрзи (два племенных союза, образующих в единстве мордовский народ), русских и татар, то есть основного населения Мордовии, к равновесию, стабильности и устойчивости. </a:t>
            </a:r>
          </a:p>
        </p:txBody>
      </p:sp>
      <p:pic>
        <p:nvPicPr>
          <p:cNvPr id="38916" name="Picture 4" descr="флаг республики мордовия"/>
          <p:cNvPicPr>
            <a:picLocks noChangeAspect="1" noChangeArrowheads="1"/>
          </p:cNvPicPr>
          <p:nvPr/>
        </p:nvPicPr>
        <p:blipFill>
          <a:blip r:embed="rId2"/>
          <a:srcRect l="32500" t="30742" r="32500" b="30742"/>
          <a:stretch>
            <a:fillRect/>
          </a:stretch>
        </p:blipFill>
        <p:spPr bwMode="auto">
          <a:xfrm>
            <a:off x="0" y="2133600"/>
            <a:ext cx="3641725" cy="266858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65</TotalTime>
  <Words>408</Words>
  <Application>Microsoft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Круги</vt:lpstr>
      <vt:lpstr>Государственные символы республики Мордовия</vt:lpstr>
      <vt:lpstr>Карта республики Мордовия</vt:lpstr>
      <vt:lpstr>Государственные символы республики Мордовия</vt:lpstr>
      <vt:lpstr>Флаг республики Мордовия</vt:lpstr>
      <vt:lpstr>Флаг республики Мордовия</vt:lpstr>
      <vt:lpstr>Гимн республики Мордовия</vt:lpstr>
      <vt:lpstr>Значение гимна</vt:lpstr>
      <vt:lpstr>Герб республики Мордовии</vt:lpstr>
      <vt:lpstr>Значение герба</vt:lpstr>
      <vt:lpstr>Значение герба</vt:lpstr>
      <vt:lpstr>Значение герба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4</cp:revision>
  <cp:lastPrinted>1601-01-01T00:00:00Z</cp:lastPrinted>
  <dcterms:created xsi:type="dcterms:W3CDTF">1601-01-01T00:00:00Z</dcterms:created>
  <dcterms:modified xsi:type="dcterms:W3CDTF">2014-04-06T19:24:21Z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