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750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43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14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901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24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21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19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7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19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954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256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49346-AE36-4854-B695-699E8A2B5115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44301-79C9-46AF-A9B9-C421A11EC5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959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/>
              <a:t>Стороны горизонта. Ориентирование.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94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563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Сторона горизонта — одно из четырёх основных направлений (север, юг, запад, восток).</a:t>
            </a:r>
            <a:endParaRPr lang="ru-RU" b="1" dirty="0"/>
          </a:p>
        </p:txBody>
      </p:sp>
      <p:pic>
        <p:nvPicPr>
          <p:cNvPr id="1028" name="Picture 4" descr="Compass Rose Russian South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60848"/>
            <a:ext cx="5034911" cy="436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081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Способы ориентирования на местности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784220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Ориентирование по солнцу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94300"/>
            <a:ext cx="4031316" cy="264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356992"/>
            <a:ext cx="396044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53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Ориентирование по звездам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12776"/>
            <a:ext cx="7620000" cy="487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680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Ориентирование с помощью компаса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3956670" cy="2661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8880"/>
            <a:ext cx="4248472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67367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Ориентирование по местным признакам</a:t>
            </a: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28799"/>
            <a:ext cx="6768752" cy="4680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121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/>
              <a:t>Азимут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908721"/>
            <a:ext cx="8229600" cy="15121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Угол между направлением на север и направлением на какой-либо заданный предмет.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676875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46639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Стороны горизонта. Ориентирование.</vt:lpstr>
      <vt:lpstr> Сторона горизонта — одно из четырёх основных направлений (север, юг, запад, восток).</vt:lpstr>
      <vt:lpstr>Способы ориентирования на местности</vt:lpstr>
      <vt:lpstr>Ориентирование по солнцу</vt:lpstr>
      <vt:lpstr>Ориентирование по звездам</vt:lpstr>
      <vt:lpstr>Ориентирование с помощью компаса</vt:lpstr>
      <vt:lpstr>Ориентирование по местным признакам</vt:lpstr>
      <vt:lpstr>Азимут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Стороны горизонта. Ориентирование.</dc:title>
  <dc:creator>user</dc:creator>
  <cp:lastModifiedBy>user</cp:lastModifiedBy>
  <cp:revision>3</cp:revision>
  <dcterms:created xsi:type="dcterms:W3CDTF">2015-04-23T08:35:38Z</dcterms:created>
  <dcterms:modified xsi:type="dcterms:W3CDTF">2015-04-23T08:58:29Z</dcterms:modified>
</cp:coreProperties>
</file>