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52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Домашний\Desktop\школа\Английский язык\поурочные разработки\2 класс\урок для конкурса\kopilka24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39390" y="6786578"/>
            <a:ext cx="2018610" cy="2357422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26266" y="1714480"/>
            <a:ext cx="233173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 descr="C:\Users\Домашний\Desktop\школа\Английский язык\поурочные разработки\2 класс\урок для конкурса\94134033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857356"/>
            <a:ext cx="4688619" cy="7072330"/>
          </a:xfrm>
          <a:prstGeom prst="rect">
            <a:avLst/>
          </a:prstGeom>
          <a:noFill/>
        </p:spPr>
      </p:pic>
      <p:pic>
        <p:nvPicPr>
          <p:cNvPr id="1029" name="Picture 5" descr="C:\Users\Домашний\Desktop\школа\Английский язык\поурочные разработки\2 класс\урок для конкурса\fox_page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62" y="3786182"/>
            <a:ext cx="1928826" cy="3579570"/>
          </a:xfrm>
          <a:prstGeom prst="rect">
            <a:avLst/>
          </a:prstGeom>
          <a:noFill/>
        </p:spPr>
      </p:pic>
      <p:sp>
        <p:nvSpPr>
          <p:cNvPr id="1031" name="WordArt 7"/>
          <p:cNvSpPr>
            <a:spLocks noChangeArrowheads="1" noChangeShapeType="1" noTextEdit="1"/>
          </p:cNvSpPr>
          <p:nvPr/>
        </p:nvSpPr>
        <p:spPr bwMode="auto">
          <a:xfrm rot="464517">
            <a:off x="571480" y="571472"/>
            <a:ext cx="5929354" cy="714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879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Artists' show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Домашний</dc:creator>
  <cp:lastModifiedBy>Домашний</cp:lastModifiedBy>
  <cp:revision>1</cp:revision>
  <dcterms:created xsi:type="dcterms:W3CDTF">2015-04-14T13:11:13Z</dcterms:created>
  <dcterms:modified xsi:type="dcterms:W3CDTF">2015-04-14T15:57:54Z</dcterms:modified>
</cp:coreProperties>
</file>