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94727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402" y="-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06933-738B-4B1C-837F-A99CD24F05B1}" type="datetimeFigureOut">
              <a:rPr lang="ru-RU" smtClean="0"/>
              <a:t>06.04.2015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C4FEA1-46C8-4D80-9579-FA0F0F1E96A3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06933-738B-4B1C-837F-A99CD24F05B1}" type="datetimeFigureOut">
              <a:rPr lang="ru-RU" smtClean="0"/>
              <a:t>06.04.2015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C4FEA1-46C8-4D80-9579-FA0F0F1E96A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06933-738B-4B1C-837F-A99CD24F05B1}" type="datetimeFigureOut">
              <a:rPr lang="ru-RU" smtClean="0"/>
              <a:t>06.04.2015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C4FEA1-46C8-4D80-9579-FA0F0F1E96A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06933-738B-4B1C-837F-A99CD24F05B1}" type="datetimeFigureOut">
              <a:rPr lang="ru-RU" smtClean="0"/>
              <a:t>06.04.2015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C4FEA1-46C8-4D80-9579-FA0F0F1E96A3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06933-738B-4B1C-837F-A99CD24F05B1}" type="datetimeFigureOut">
              <a:rPr lang="ru-RU" smtClean="0"/>
              <a:t>06.04.2015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C4FEA1-46C8-4D80-9579-FA0F0F1E96A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06933-738B-4B1C-837F-A99CD24F05B1}" type="datetimeFigureOut">
              <a:rPr lang="ru-RU" smtClean="0"/>
              <a:t>06.04.2015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C4FEA1-46C8-4D80-9579-FA0F0F1E96A3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06933-738B-4B1C-837F-A99CD24F05B1}" type="datetimeFigureOut">
              <a:rPr lang="ru-RU" smtClean="0"/>
              <a:t>06.04.2015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C4FEA1-46C8-4D80-9579-FA0F0F1E96A3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06933-738B-4B1C-837F-A99CD24F05B1}" type="datetimeFigureOut">
              <a:rPr lang="ru-RU" smtClean="0"/>
              <a:t>06.04.2015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C4FEA1-46C8-4D80-9579-FA0F0F1E96A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06933-738B-4B1C-837F-A99CD24F05B1}" type="datetimeFigureOut">
              <a:rPr lang="ru-RU" smtClean="0"/>
              <a:t>06.04.2015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C4FEA1-46C8-4D80-9579-FA0F0F1E96A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06933-738B-4B1C-837F-A99CD24F05B1}" type="datetimeFigureOut">
              <a:rPr lang="ru-RU" smtClean="0"/>
              <a:t>06.04.2015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C4FEA1-46C8-4D80-9579-FA0F0F1E96A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06933-738B-4B1C-837F-A99CD24F05B1}" type="datetimeFigureOut">
              <a:rPr lang="ru-RU" smtClean="0"/>
              <a:t>06.04.2015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C4FEA1-46C8-4D80-9579-FA0F0F1E96A3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0DA06933-738B-4B1C-837F-A99CD24F05B1}" type="datetimeFigureOut">
              <a:rPr lang="ru-RU" smtClean="0"/>
              <a:t>06.04.2015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C7C4FEA1-46C8-4D80-9579-FA0F0F1E96A3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396582"/>
            <a:ext cx="7760168" cy="1448241"/>
          </a:xfrm>
        </p:spPr>
        <p:txBody>
          <a:bodyPr/>
          <a:lstStyle/>
          <a:p>
            <a:r>
              <a:rPr lang="ru-RU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Частушки военного времени</a:t>
            </a:r>
            <a:endParaRPr lang="ru-RU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9912" y="1975088"/>
            <a:ext cx="5364088" cy="4882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27661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Как услышали фашисты </a:t>
            </a:r>
          </a:p>
          <a:p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Наше громкое «УРА»,</a:t>
            </a:r>
          </a:p>
          <a:p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Только пятки засверкали, </a:t>
            </a:r>
          </a:p>
          <a:p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Побежала немчура!</a:t>
            </a:r>
            <a:endParaRPr lang="ru-RU" sz="3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36540588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67544" y="260648"/>
            <a:ext cx="7076256" cy="3384376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У крыльца стоит береза,</a:t>
            </a:r>
          </a:p>
          <a:p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На ветру качается.</a:t>
            </a:r>
          </a:p>
          <a:p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Вот и кончилась война,</a:t>
            </a:r>
          </a:p>
          <a:p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Милый возвращается!</a:t>
            </a:r>
          </a:p>
          <a:p>
            <a:endParaRPr lang="ru-RU" sz="36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2996952"/>
            <a:ext cx="3880852" cy="3861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85166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95536" y="188640"/>
            <a:ext cx="6768752" cy="3528392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Здравствуй наш победный май!</a:t>
            </a:r>
          </a:p>
          <a:p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Громче песню запевай!</a:t>
            </a:r>
          </a:p>
          <a:p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Ветеранам всем спасибо!</a:t>
            </a:r>
          </a:p>
          <a:p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Вы спасли родимый край!</a:t>
            </a:r>
            <a:endParaRPr lang="ru-RU" sz="3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976" y="3534248"/>
            <a:ext cx="4650904" cy="3175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76809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9712" y="5301208"/>
            <a:ext cx="6512511" cy="7200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Autofit/>
          </a:bodyPr>
          <a:lstStyle/>
          <a:p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Мы сегодня собрались</a:t>
            </a:r>
          </a:p>
          <a:p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Отойти от моды-</a:t>
            </a:r>
          </a:p>
          <a:p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Вспомним мы через           частушки</a:t>
            </a:r>
          </a:p>
          <a:p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Боевые годы!</a:t>
            </a:r>
            <a:endParaRPr lang="ru-RU" sz="4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34530318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lvl="3"/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Судьба Родины и уверенность в победе- одна из тем частушек времени ВОВ.</a:t>
            </a:r>
            <a:endParaRPr lang="ru-RU" sz="3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30110779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5696" y="3789040"/>
            <a:ext cx="7027183" cy="258522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332656"/>
            <a:ext cx="6400800" cy="3024336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Нашу Родину мы любим-</a:t>
            </a:r>
          </a:p>
          <a:p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Никому не отдадим!</a:t>
            </a:r>
          </a:p>
          <a:p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Страшна ворога погубим,</a:t>
            </a:r>
          </a:p>
          <a:p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Наш народ непобедим!</a:t>
            </a:r>
            <a:endParaRPr lang="ru-RU" sz="3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976" y="3356992"/>
            <a:ext cx="4392488" cy="30243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73373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331640" y="980728"/>
            <a:ext cx="7344816" cy="3744416"/>
          </a:xfrm>
        </p:spPr>
        <p:txBody>
          <a:bodyPr>
            <a:normAutofit/>
          </a:bodyPr>
          <a:lstStyle/>
          <a:p>
            <a:r>
              <a:rPr lang="ru-RU" sz="4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Сведения из солдатских писем становятся главным содержанием частушек.</a:t>
            </a:r>
            <a:endParaRPr lang="ru-RU" sz="4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14450567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Наша русская частушка</a:t>
            </a:r>
          </a:p>
          <a:p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Бьёт не в бровь, а сразу в глаз!</a:t>
            </a:r>
          </a:p>
          <a:p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 бой пойдем с лихой частушкой,</a:t>
            </a:r>
          </a:p>
          <a:p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Пусть боятся «</a:t>
            </a:r>
            <a:r>
              <a:rPr lang="ru-RU" sz="40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фрицы»нас</a:t>
            </a:r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!</a:t>
            </a:r>
            <a:endParaRPr lang="ru-RU" sz="4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24188316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23528" y="260648"/>
            <a:ext cx="5928940" cy="3384376"/>
          </a:xfrm>
        </p:spPr>
        <p:txBody>
          <a:bodyPr>
            <a:normAutofit fontScale="92500"/>
          </a:bodyPr>
          <a:lstStyle/>
          <a:p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Есть «Катюша » у солдат, </a:t>
            </a:r>
          </a:p>
          <a:p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Пулемет «Максимка» есть,</a:t>
            </a:r>
          </a:p>
          <a:p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А еще страна родная-</a:t>
            </a:r>
          </a:p>
          <a:p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Всех имен не перечесть!</a:t>
            </a:r>
            <a:endParaRPr lang="ru-RU" sz="3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936" y="3501008"/>
            <a:ext cx="4513064" cy="2874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56676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419872" y="404664"/>
            <a:ext cx="5472608" cy="3240360"/>
          </a:xfrm>
        </p:spPr>
        <p:txBody>
          <a:bodyPr>
            <a:normAutofit fontScale="92500" lnSpcReduction="10000"/>
          </a:bodyPr>
          <a:lstStyle/>
          <a:p>
            <a:r>
              <a:rPr lang="ru-RU" sz="36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Медсестричка</a:t>
            </a:r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! </a:t>
            </a:r>
            <a:r>
              <a:rPr lang="ru-RU" sz="36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Медсестричка</a:t>
            </a:r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!</a:t>
            </a:r>
          </a:p>
          <a:p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Не смотрите , что мала.</a:t>
            </a:r>
          </a:p>
          <a:p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Под огнем на поле боя</a:t>
            </a:r>
          </a:p>
          <a:p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Десять раненных спасла!</a:t>
            </a:r>
            <a:endParaRPr lang="ru-RU" sz="3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645023"/>
            <a:ext cx="4499992" cy="32320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51131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539552" y="332656"/>
            <a:ext cx="7004248" cy="3528392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Но как бы не было тяжело, какие бы жертвы не нёс русский народ, он твёрдо верил в свою победу над фашизмом и она пришла!</a:t>
            </a:r>
            <a:endParaRPr lang="ru-RU" sz="3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3429000"/>
            <a:ext cx="4400824" cy="33630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04032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61</TotalTime>
  <Words>197</Words>
  <Application>Microsoft Office PowerPoint</Application>
  <PresentationFormat>Экран (4:3)</PresentationFormat>
  <Paragraphs>36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Воздушный поток</vt:lpstr>
      <vt:lpstr>Частушки военного времени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Частушки военного времени</dc:title>
  <dc:creator>Катюша</dc:creator>
  <cp:lastModifiedBy>Катюша</cp:lastModifiedBy>
  <cp:revision>7</cp:revision>
  <cp:lastPrinted>2015-04-06T12:52:24Z</cp:lastPrinted>
  <dcterms:created xsi:type="dcterms:W3CDTF">2015-04-06T11:58:06Z</dcterms:created>
  <dcterms:modified xsi:type="dcterms:W3CDTF">2015-04-06T13:02:16Z</dcterms:modified>
</cp:coreProperties>
</file>