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10FF-17BA-47D9-83C9-10A16CC39D87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906E-A50A-4904-8AB5-01DDEA68E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10FF-17BA-47D9-83C9-10A16CC39D87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906E-A50A-4904-8AB5-01DDEA68E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10FF-17BA-47D9-83C9-10A16CC39D87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906E-A50A-4904-8AB5-01DDEA68E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10FF-17BA-47D9-83C9-10A16CC39D87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906E-A50A-4904-8AB5-01DDEA68E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10FF-17BA-47D9-83C9-10A16CC39D87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906E-A50A-4904-8AB5-01DDEA68E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10FF-17BA-47D9-83C9-10A16CC39D87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906E-A50A-4904-8AB5-01DDEA68E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10FF-17BA-47D9-83C9-10A16CC39D87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906E-A50A-4904-8AB5-01DDEA68E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10FF-17BA-47D9-83C9-10A16CC39D87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906E-A50A-4904-8AB5-01DDEA68E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10FF-17BA-47D9-83C9-10A16CC39D87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906E-A50A-4904-8AB5-01DDEA68E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10FF-17BA-47D9-83C9-10A16CC39D87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906E-A50A-4904-8AB5-01DDEA68E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710FF-17BA-47D9-83C9-10A16CC39D87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8906E-A50A-4904-8AB5-01DDEA68E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710FF-17BA-47D9-83C9-10A16CC39D87}" type="datetimeFigureOut">
              <a:rPr lang="ru-RU" smtClean="0"/>
              <a:pPr/>
              <a:t>07.04.2015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8906E-A50A-4904-8AB5-01DDEA68E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7286652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2290" name="Picture 2" descr="&amp;YAcy;&amp;gcy;&amp;ocy;&amp;dcy;&amp;ycy; &amp;gcy;&amp;ocy;&amp;dcy;&amp;zhcy;&amp;icy; &amp;kcy;&amp;acy;&amp;rcy;&amp;tcy;&amp;icy;&amp;ncy;&amp;kcy;&amp;icy; &amp;kcy; 23 &amp;fcy;&amp;iecy;&amp;vcy;&amp;rcy;&amp;acy;&amp;lcy;&amp;yacy; &amp;dcy;&amp;lcy;&amp;yacy; &amp;dcy;&amp;iecy;&amp;tcy;&amp;scy;&amp;kcy;&amp;ocy;&amp;gcy;&amp;ocy; &amp;scy;&amp;acy;&amp;dcy;&amp;acy; &amp;KHcy;&amp;ucy;&amp;dcy;&amp;iecy;&amp;iecy;&amp;mcy; &amp;vcy;&amp;mcy;&amp;iecy;&amp;scy;&amp;tcy;&amp;iecy;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3286148" cy="250033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4071934" y="571480"/>
            <a:ext cx="4429156" cy="513986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rgbClr val="C00000"/>
                </a:solidFill>
              </a:rPr>
              <a:t>Цели  и задачи праздника: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привлекать родителей к активному участию в жизни детского сада; развивать интерес к мероприятиям; формировать у детей любовь и уважение к родителям (папам). </a:t>
            </a:r>
            <a:br>
              <a:rPr lang="ru-RU" sz="2000" dirty="0" smtClean="0"/>
            </a:br>
            <a:r>
              <a:rPr lang="ru-RU" sz="2000" dirty="0" smtClean="0"/>
              <a:t>- способствовать гармонизации детско-родительских отношений;</a:t>
            </a:r>
            <a:br>
              <a:rPr lang="ru-RU" sz="2000" dirty="0" smtClean="0"/>
            </a:br>
            <a:r>
              <a:rPr lang="ru-RU" sz="2000" dirty="0" smtClean="0"/>
              <a:t>- совершенствовать координацию движений, формировать ловкость и быстроту у детей; </a:t>
            </a:r>
            <a:endParaRPr lang="ru-RU" sz="2000" b="1" dirty="0" smtClean="0"/>
          </a:p>
          <a:p>
            <a:r>
              <a:rPr lang="ru-RU" sz="2000" dirty="0" smtClean="0"/>
              <a:t>-формировать </a:t>
            </a:r>
            <a:r>
              <a:rPr lang="ru-RU" sz="2000" dirty="0" smtClean="0"/>
              <a:t> </a:t>
            </a:r>
            <a:r>
              <a:rPr lang="ru-RU" sz="2000" dirty="0" smtClean="0"/>
              <a:t>чувство патриотизма, обобщать и конкретизировать знания о Российской армии, учить доброжелательно относиться друг к другу.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57290" y="4214818"/>
            <a:ext cx="2437399" cy="132343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Дата проведения</a:t>
            </a:r>
          </a:p>
          <a:p>
            <a:r>
              <a:rPr lang="ru-RU" sz="2000" b="1" dirty="0" smtClean="0"/>
              <a:t>17 февраля 2015 г</a:t>
            </a:r>
          </a:p>
          <a:p>
            <a:r>
              <a:rPr lang="ru-RU" sz="2000" b="1" dirty="0" smtClean="0"/>
              <a:t>В 17 час 30 минут.</a:t>
            </a:r>
          </a:p>
          <a:p>
            <a:r>
              <a:rPr lang="ru-RU" sz="2000" b="1" dirty="0" smtClean="0"/>
              <a:t>Группа «Звёздочки»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28728" y="6286520"/>
            <a:ext cx="4966937" cy="369332"/>
          </a:xfrm>
          <a:prstGeom prst="rect">
            <a:avLst/>
          </a:prstGeom>
          <a:ln w="762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Воспитатели: Полянская И.И., </a:t>
            </a:r>
            <a:r>
              <a:rPr lang="ru-RU" b="1" dirty="0" err="1" smtClean="0"/>
              <a:t>Тимошилова</a:t>
            </a:r>
            <a:r>
              <a:rPr lang="ru-RU" b="1" dirty="0" smtClean="0"/>
              <a:t> О.А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s623816.vk.me/v623816149/1dfba/_kr8WEYujK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4214842" cy="3143272"/>
          </a:xfrm>
          <a:prstGeom prst="rect">
            <a:avLst/>
          </a:prstGeom>
          <a:noFill/>
        </p:spPr>
      </p:pic>
      <p:pic>
        <p:nvPicPr>
          <p:cNvPr id="1028" name="Picture 4" descr="http://cs623816.vk.me/v623816149/1dfb1/n6W9PZdLrw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714752"/>
            <a:ext cx="4214842" cy="2500330"/>
          </a:xfrm>
          <a:prstGeom prst="rect">
            <a:avLst/>
          </a:prstGeom>
          <a:noFill/>
        </p:spPr>
      </p:pic>
      <p:pic>
        <p:nvPicPr>
          <p:cNvPr id="1030" name="Picture 6" descr="http://cs623816.vk.me/v623816149/1e002/J9rQnD7AVkU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85728"/>
            <a:ext cx="4071966" cy="3124196"/>
          </a:xfrm>
          <a:prstGeom prst="rect">
            <a:avLst/>
          </a:prstGeom>
          <a:noFill/>
        </p:spPr>
      </p:pic>
      <p:pic>
        <p:nvPicPr>
          <p:cNvPr id="1032" name="Picture 8" descr="http://cs623816.vk.me/v623816149/1e0da/JiIY_a9-oj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3714752"/>
            <a:ext cx="4000528" cy="285911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643570" y="3429000"/>
            <a:ext cx="2438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u="sng" dirty="0" smtClean="0">
                <a:solidFill>
                  <a:srgbClr val="C00000"/>
                </a:solidFill>
              </a:rPr>
              <a:t>Вместе с любимыми папами</a:t>
            </a:r>
            <a:endParaRPr lang="ru-RU" sz="1400" b="1" u="sng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6215082"/>
            <a:ext cx="264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u="sng" dirty="0" smtClean="0">
                <a:solidFill>
                  <a:srgbClr val="C00000"/>
                </a:solidFill>
              </a:rPr>
              <a:t>Интересные       конкурсы</a:t>
            </a:r>
            <a:endParaRPr lang="ru-RU" sz="1400" b="1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35</Words>
  <Application>Microsoft Office PowerPoint</Application>
  <PresentationFormat>Экран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2015-04-06T10:48:04Z</dcterms:created>
  <dcterms:modified xsi:type="dcterms:W3CDTF">2015-04-07T10:04:47Z</dcterms:modified>
</cp:coreProperties>
</file>