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8" r:id="rId3"/>
    <p:sldId id="263" r:id="rId4"/>
    <p:sldId id="266" r:id="rId5"/>
    <p:sldId id="262" r:id="rId6"/>
    <p:sldId id="258" r:id="rId7"/>
    <p:sldId id="260" r:id="rId8"/>
    <p:sldId id="264" r:id="rId9"/>
    <p:sldId id="261" r:id="rId10"/>
    <p:sldId id="265" r:id="rId11"/>
    <p:sldId id="257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A38E53-185B-46BA-A09E-598B0C722DD2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0C01F-8A9E-4BB3-8257-9402C7CE3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120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Целью данной игры является актуализация представлений детей о продуктах питания и алгоритме приготовления разных блюд; игра развивает у детей предпосылки логического мышления, связную речь, словообразование. Игра предназначена для детей старшего </a:t>
            </a:r>
            <a:r>
              <a:rPr lang="ru-RU" smtClean="0"/>
              <a:t>дошкольного возраста.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0C01F-8A9E-4BB3-8257-9402C7CE3ED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765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Целью данной игры является актуализация представлений детей о продуктах питания и алгоритме приготовления разных блюд; игра развивает у детей предпосылки логического мышления, связную речь, словообразование. Игра предназначена для детей старшего </a:t>
            </a:r>
            <a:r>
              <a:rPr lang="ru-RU" smtClean="0"/>
              <a:t>дошкольного возраста.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0C01F-8A9E-4BB3-8257-9402C7CE3ED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765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49B30-797F-49BA-9270-B25FB7717123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51EC-D765-4076-B3BF-AC95C8AAB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242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49B30-797F-49BA-9270-B25FB7717123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51EC-D765-4076-B3BF-AC95C8AAB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633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49B30-797F-49BA-9270-B25FB7717123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51EC-D765-4076-B3BF-AC95C8AAB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707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49B30-797F-49BA-9270-B25FB7717123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51EC-D765-4076-B3BF-AC95C8AAB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575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49B30-797F-49BA-9270-B25FB7717123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51EC-D765-4076-B3BF-AC95C8AAB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45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49B30-797F-49BA-9270-B25FB7717123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51EC-D765-4076-B3BF-AC95C8AAB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06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49B30-797F-49BA-9270-B25FB7717123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51EC-D765-4076-B3BF-AC95C8AAB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386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49B30-797F-49BA-9270-B25FB7717123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51EC-D765-4076-B3BF-AC95C8AAB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041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49B30-797F-49BA-9270-B25FB7717123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51EC-D765-4076-B3BF-AC95C8AAB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117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49B30-797F-49BA-9270-B25FB7717123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51EC-D765-4076-B3BF-AC95C8AAB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185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49B30-797F-49BA-9270-B25FB7717123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51EC-D765-4076-B3BF-AC95C8AAB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259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49B30-797F-49BA-9270-B25FB7717123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351EC-D765-4076-B3BF-AC95C8AAB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55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12" Type="http://schemas.openxmlformats.org/officeDocument/2006/relationships/image" Target="../media/image7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11" Type="http://schemas.openxmlformats.org/officeDocument/2006/relationships/image" Target="../media/image75.png"/><Relationship Id="rId5" Type="http://schemas.openxmlformats.org/officeDocument/2006/relationships/image" Target="../media/image69.png"/><Relationship Id="rId10" Type="http://schemas.openxmlformats.org/officeDocument/2006/relationships/image" Target="../media/image74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100dieta.ru/wp-content/uploads/2010/10/93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ruitinfo.ru/data/news/316831/kartofel'1.jpeg" TargetMode="External"/><Relationship Id="rId5" Type="http://schemas.openxmlformats.org/officeDocument/2006/relationships/hyperlink" Target="http://shkolazhizni.ru/img/content/i102/102719_medium.jpg" TargetMode="External"/><Relationship Id="rId4" Type="http://schemas.openxmlformats.org/officeDocument/2006/relationships/hyperlink" Target="http://thumbs.dreamstime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12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jpe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11" Type="http://schemas.openxmlformats.org/officeDocument/2006/relationships/image" Target="../media/image49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jpeg"/><Relationship Id="rId9" Type="http://schemas.openxmlformats.org/officeDocument/2006/relationships/image" Target="../media/image4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11" Type="http://schemas.openxmlformats.org/officeDocument/2006/relationships/image" Target="../media/image66.png"/><Relationship Id="rId5" Type="http://schemas.openxmlformats.org/officeDocument/2006/relationships/image" Target="../media/image60.png"/><Relationship Id="rId10" Type="http://schemas.openxmlformats.org/officeDocument/2006/relationships/image" Target="../media/image65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prstTxWarp prst="textArchUp">
              <a:avLst/>
            </a:prstTxWarp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Дидактическая игра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«Загадки повара»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4231" y="4424079"/>
            <a:ext cx="6400800" cy="17526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Кузнецова Татьяна Ивановна,</a:t>
            </a:r>
          </a:p>
          <a:p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воспитатель 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11187" y="4436283"/>
            <a:ext cx="2597622" cy="1728192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7" descr="https://encrypted-tbn0.gstatic.com/images?q=tbn:ANd9GcRIhmlNn9cQXcGx7oIxV-nYT7XdhAwjifFcqtW22wIIVGfBVkbv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636912"/>
            <a:ext cx="1525797" cy="1525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5576" y="-11639"/>
            <a:ext cx="74763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Государственное бюджетное дошкольное образовательное учреждение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д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етский сад №44 компенсирующего вида</a:t>
            </a:r>
          </a:p>
          <a:p>
            <a:pPr algn="ctr"/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Колпинского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района Санкт-Петербурга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0" name="Picture 2" descr="http://shkolazhizni.ru/img/content/i102/102719_medium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726474"/>
            <a:ext cx="1785933" cy="1116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shkolazhizni.ru/img/content/i99/99062_medium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62080" y="2765545"/>
            <a:ext cx="1853513" cy="148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69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67544" y="548680"/>
            <a:ext cx="8136904" cy="5832648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411760" y="807893"/>
            <a:ext cx="4248472" cy="67689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СОК ФРУКТОВЫЙ, ОВОЩНОЙ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9732" y="1849867"/>
            <a:ext cx="1912527" cy="1938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4432" y="4077072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0135" y="4941168"/>
            <a:ext cx="1656184" cy="1172053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937" y="3774670"/>
            <a:ext cx="1362783" cy="1166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275" y="2514471"/>
            <a:ext cx="1678485" cy="1114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9344" y="859292"/>
            <a:ext cx="1097766" cy="1517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48264" y="807893"/>
            <a:ext cx="1215579" cy="1113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29849" y="1936638"/>
            <a:ext cx="1099752" cy="1625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6497" y="3856106"/>
            <a:ext cx="1223908" cy="1085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5326" y="4969605"/>
            <a:ext cx="2369046" cy="1192020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145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910815" y="2082073"/>
            <a:ext cx="3138793" cy="2088232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лако 2"/>
          <p:cNvSpPr/>
          <p:nvPr/>
        </p:nvSpPr>
        <p:spPr>
          <a:xfrm>
            <a:off x="1611579" y="1700808"/>
            <a:ext cx="3708413" cy="1944216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 rot="869576">
            <a:off x="2626849" y="2998693"/>
            <a:ext cx="2664191" cy="646331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</a:p>
          <a:p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риятного </a:t>
            </a:r>
          </a:p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аппетита!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3196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11187" y="4439779"/>
            <a:ext cx="2597622" cy="1728192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383869" y="1124744"/>
            <a:ext cx="3240360" cy="67689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СПИСОК ИСТОЧНИКОВ: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5657" y="1945651"/>
            <a:ext cx="70567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       ИНТЕРНЕТ-РЕСУРСЫ:</a:t>
            </a:r>
          </a:p>
          <a:p>
            <a:r>
              <a:rPr lang="ru-RU" dirty="0" smtClean="0"/>
              <a:t>фон - </a:t>
            </a:r>
            <a:r>
              <a:rPr lang="ru-RU" u="sng" dirty="0">
                <a:hlinkClick r:id="rId4"/>
              </a:rPr>
              <a:t>http://thumbs.dreamstime.com</a:t>
            </a:r>
            <a:r>
              <a:rPr lang="ru-RU" u="sng" dirty="0" smtClean="0">
                <a:hlinkClick r:id="rId4"/>
              </a:rPr>
              <a:t>/</a:t>
            </a:r>
            <a:endParaRPr lang="ru-RU" u="sng" dirty="0" smtClean="0"/>
          </a:p>
          <a:p>
            <a:r>
              <a:rPr lang="ru-RU" dirty="0" smtClean="0"/>
              <a:t>посуда</a:t>
            </a:r>
            <a:r>
              <a:rPr lang="ru-RU" dirty="0"/>
              <a:t> </a:t>
            </a:r>
            <a:r>
              <a:rPr lang="ru-RU" dirty="0" smtClean="0"/>
              <a:t>-  </a:t>
            </a:r>
            <a:r>
              <a:rPr lang="ru-RU" u="sng" dirty="0" smtClean="0">
                <a:hlinkClick r:id="rId5"/>
              </a:rPr>
              <a:t>http</a:t>
            </a:r>
            <a:r>
              <a:rPr lang="ru-RU" u="sng" dirty="0">
                <a:hlinkClick r:id="rId5"/>
              </a:rPr>
              <a:t>://</a:t>
            </a:r>
            <a:r>
              <a:rPr lang="ru-RU" u="sng" dirty="0" smtClean="0">
                <a:hlinkClick r:id="rId5"/>
              </a:rPr>
              <a:t>shkolazhizni.ru/img/content/i102/102719_medium.jpg</a:t>
            </a:r>
            <a:endParaRPr lang="ru-RU" u="sng" dirty="0" smtClean="0"/>
          </a:p>
          <a:p>
            <a:r>
              <a:rPr lang="ru-RU" dirty="0"/>
              <a:t>о</a:t>
            </a:r>
            <a:r>
              <a:rPr lang="ru-RU" dirty="0" smtClean="0"/>
              <a:t>вощи -  </a:t>
            </a:r>
            <a:r>
              <a:rPr lang="ru-RU" u="sng" dirty="0" smtClean="0">
                <a:hlinkClick r:id="rId6"/>
              </a:rPr>
              <a:t>http</a:t>
            </a:r>
            <a:r>
              <a:rPr lang="ru-RU" u="sng" dirty="0">
                <a:hlinkClick r:id="rId6"/>
              </a:rPr>
              <a:t>://fruitinfo.ru/data/news/316831/kartofel'1.jpeg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/>
              <a:t>ф</a:t>
            </a:r>
            <a:r>
              <a:rPr lang="ru-RU" dirty="0" smtClean="0"/>
              <a:t>рукты - </a:t>
            </a:r>
            <a:r>
              <a:rPr lang="ru-RU" u="sng" dirty="0">
                <a:hlinkClick r:id="rId7"/>
              </a:rPr>
              <a:t>http://100dieta.ru/wp-content/uploads/2010/10/93.jpg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                                              ФОТОМАТЕРИАЛЫ:</a:t>
            </a:r>
          </a:p>
          <a:p>
            <a:r>
              <a:rPr lang="ru-RU" dirty="0"/>
              <a:t>п</a:t>
            </a:r>
            <a:r>
              <a:rPr lang="ru-RU" dirty="0" smtClean="0"/>
              <a:t>овар (игрушка), готовые блюда и продукты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195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212976"/>
            <a:ext cx="7772400" cy="1470025"/>
          </a:xfrm>
        </p:spPr>
        <p:txBody>
          <a:bodyPr>
            <a:prstTxWarp prst="textArchUp">
              <a:avLst/>
            </a:prstTxWarp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Цель: актуализация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представлений детей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 здоровом питании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924944"/>
            <a:ext cx="6696744" cy="2376264"/>
          </a:xfrm>
        </p:spPr>
        <p:txBody>
          <a:bodyPr>
            <a:normAutofit fontScale="925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ЗАДАЧИ: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накомить детей с алгоритмом приготовления разных блюд;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ормировать представления детей о пользе для здоровья овощей, фруктов, круп, молочных продуктов;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азвивать логическое мышление, словообразование, связную речь.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342900" indent="-342900" algn="l">
              <a:buFont typeface="Wingdings" pitchFamily="2" charset="2"/>
              <a:buChar char="Ø"/>
            </a:pPr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873589" y="551347"/>
            <a:ext cx="2597622" cy="1728192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502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67544" y="548680"/>
            <a:ext cx="8136904" cy="5832648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003818" y="820482"/>
            <a:ext cx="3064356" cy="73630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ОВОЩНОЙ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САЛАТ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725144"/>
            <a:ext cx="1808019" cy="1229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76429">
            <a:off x="924193" y="2924984"/>
            <a:ext cx="1775384" cy="1409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857" y="820482"/>
            <a:ext cx="2212975" cy="1663700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757" y="1988840"/>
            <a:ext cx="2828925" cy="1619250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2506" y="4293096"/>
            <a:ext cx="2466975" cy="1847850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5" y="4729741"/>
            <a:ext cx="1872208" cy="1402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3456519"/>
            <a:ext cx="1728193" cy="1150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1950" y="2253735"/>
            <a:ext cx="1885751" cy="1254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2538" y="820482"/>
            <a:ext cx="1584573" cy="1368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6819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67544" y="548680"/>
            <a:ext cx="8136904" cy="5832648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891661" y="836712"/>
            <a:ext cx="3288669" cy="86193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ФРУКТОВЫЙ  САЛАТ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3329" y="1988840"/>
            <a:ext cx="2555390" cy="2046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2508" y="4293096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7126" y="4293096"/>
            <a:ext cx="1648691" cy="1847850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0007" b="20159"/>
          <a:stretch/>
        </p:blipFill>
        <p:spPr bwMode="auto">
          <a:xfrm>
            <a:off x="796390" y="3225114"/>
            <a:ext cx="2143125" cy="1067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704032"/>
            <a:ext cx="1539587" cy="1364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8284" y="4475725"/>
            <a:ext cx="2016224" cy="1665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330" y="2889440"/>
            <a:ext cx="2061365" cy="1586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1599224"/>
            <a:ext cx="1920127" cy="1317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2679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67544" y="548680"/>
            <a:ext cx="8136904" cy="5832648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059832" y="836712"/>
            <a:ext cx="2952328" cy="71570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КУРИНЫЙ  СУП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2508" y="1988840"/>
            <a:ext cx="2466975" cy="1847850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71864">
            <a:off x="3288220" y="4206437"/>
            <a:ext cx="249555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3626" y="4726191"/>
            <a:ext cx="2006206" cy="1438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780" r="15934"/>
          <a:stretch/>
        </p:blipFill>
        <p:spPr bwMode="auto">
          <a:xfrm>
            <a:off x="683568" y="2631652"/>
            <a:ext cx="1210962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 descr="https://encrypted-tbn2.gstatic.com/images?q=tbn:ANd9GcT4Xd_PP5bpsAmkZ7H3bM50M8_JWZZ-6_ogu0Nf0KSRez2GcleteA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116579"/>
            <a:ext cx="1163745" cy="1163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3790" y="836712"/>
            <a:ext cx="1301480" cy="1737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905520"/>
            <a:ext cx="1944216" cy="1293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http://fruitinfo.ru/data/news/316831/kartofel'1.jpe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602267"/>
            <a:ext cx="1800200" cy="1436982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2199307"/>
            <a:ext cx="1506305" cy="93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7752" y="3465004"/>
            <a:ext cx="1755279" cy="1242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553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12098" y="485138"/>
            <a:ext cx="8136904" cy="5832648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12" descr="https://encrypted-tbn1.gstatic.com/images?q=tbn:ANd9GcR3uwSoafeW60pHwydfPIzEtsvwLebGjTWX-ef56hrFBHnCsQ5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915" y="764704"/>
            <a:ext cx="1800200" cy="111801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0" descr="https://encrypted-tbn3.gstatic.com/images?q=tbn:ANd9GcSEGHlJI7azIkYA3WTS1qa2AawZDv6UaF7ry34N_83SJqsscqqp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8751" y="2182478"/>
            <a:ext cx="2114758" cy="1682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5" descr="https://encrypted-tbn1.gstatic.com/images?q=tbn:ANd9GcT8kC4bfBhyj6uewIc6oWHan8DW3tDt3-NKLtLadbdzfrzLRRt_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077072"/>
            <a:ext cx="1517093" cy="189447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encrypted-tbn3.gstatic.com/images?q=tbn:ANd9GcQ8qyC9vOQt4jktf_-k4a6xIO9Gva-zo_1i23jwIe6u44O3gwmQ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59832" y="4238368"/>
            <a:ext cx="2621680" cy="1934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fruitinfo.ru/data/news/316831/kartofel'1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372350"/>
            <a:ext cx="2088232" cy="166689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76040" y="2503077"/>
            <a:ext cx="1786734" cy="1735291"/>
          </a:xfrm>
          <a:prstGeom prst="round2Diag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 descr="https://encrypted-tbn2.gstatic.com/images?q=tbn:ANd9GcR2WjYNOx-OYqaMBNhHF2QOhDr0b5SHnsF1U_GLA1jhO22gG2D6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2808" y="774769"/>
            <a:ext cx="2183135" cy="1545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7" descr="https://encrypted-tbn3.gstatic.com/images?q=tbn:ANd9GcRrCDQQQ2z1ZKFTKXVoFQJJkB-ZGP1cBrgYxiiquaO2TCAjlC2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9276" y="2247227"/>
            <a:ext cx="2943225" cy="155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3760470" y="785272"/>
            <a:ext cx="1440160" cy="70880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БОРЩ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673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67544" y="548680"/>
            <a:ext cx="8136904" cy="5832648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59932" y="836712"/>
            <a:ext cx="1152128" cy="64503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КАША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5088" y="2060848"/>
            <a:ext cx="2461816" cy="1638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2" descr="https://encrypted-tbn3.gstatic.com/images?q=tbn:ANd9GcTc2fVuwxv-cq4SEtZ7CzxGSD0D8swnxRipw7fAIf-053DEZdlj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1453553" cy="1108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630" y="1680620"/>
            <a:ext cx="2119357" cy="261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0" descr="https://encrypted-tbn1.gstatic.com/images?q=tbn:ANd9GcSIE6PqBiFWk3q9qX_tqZ-8JwViTvFmvjWoTOmnZhAlrAAAvFTjDw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3303" y="4439920"/>
            <a:ext cx="1045239" cy="1358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90839">
            <a:off x="3302509" y="4268721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 descr="https://encrypted-tbn2.gstatic.com/images?q=tbn:ANd9GcRx099VMKMDD_VekrFAVtkqIoTvC-6SoybLimDjT48Xti2ShInm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6904" y="4323927"/>
            <a:ext cx="1512168" cy="1947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s://encrypted-tbn2.gstatic.com/images?q=tbn:ANd9GcRQ8YMRQor_dDqgKoYBfFZQqUnu9gQHAXAaZFRYw5_Pi2OBEJhS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4166044"/>
            <a:ext cx="1183746" cy="1906032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2700167"/>
            <a:ext cx="986481" cy="1162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4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88568" y="606025"/>
            <a:ext cx="1467594" cy="1751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8585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67544" y="548680"/>
            <a:ext cx="8136904" cy="5832648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028530"/>
            <a:ext cx="1728192" cy="130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674870" y="908720"/>
            <a:ext cx="1722251" cy="77038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БЛИНЫ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5162" y="2060848"/>
            <a:ext cx="2961667" cy="2025257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935" r="12416" b="12535"/>
          <a:stretch/>
        </p:blipFill>
        <p:spPr bwMode="auto">
          <a:xfrm>
            <a:off x="1043608" y="3861048"/>
            <a:ext cx="1383957" cy="2099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4736472"/>
            <a:ext cx="2900536" cy="1178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617507"/>
            <a:ext cx="1406649" cy="1130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8397" y="692697"/>
            <a:ext cx="1433364" cy="1433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3078" y="4530243"/>
            <a:ext cx="1555306" cy="1555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90506" y="2602870"/>
            <a:ext cx="1854829" cy="1724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5031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67544" y="548680"/>
            <a:ext cx="8136904" cy="5832648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707904" y="786145"/>
            <a:ext cx="1656184" cy="75379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КОМПОТ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6128" y="1988840"/>
            <a:ext cx="2200275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3254" y="893193"/>
            <a:ext cx="1895475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582344">
            <a:off x="1396925" y="3371775"/>
            <a:ext cx="1008132" cy="1406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0567" y="5108791"/>
            <a:ext cx="2522268" cy="987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189"/>
          <a:stretch/>
        </p:blipFill>
        <p:spPr bwMode="auto">
          <a:xfrm>
            <a:off x="3442835" y="4509120"/>
            <a:ext cx="2495550" cy="1706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5101135"/>
            <a:ext cx="1638783" cy="1207195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4191" y="3822040"/>
            <a:ext cx="1930242" cy="1203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8026" y="2616662"/>
            <a:ext cx="1183754" cy="943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7788" y="1037621"/>
            <a:ext cx="1423045" cy="1423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672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191</Words>
  <Application>Microsoft Office PowerPoint</Application>
  <PresentationFormat>Экран (4:3)</PresentationFormat>
  <Paragraphs>35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Дидактическая игра  «Загадки повара»</vt:lpstr>
      <vt:lpstr>  Цель: актуализация  представлений детей  о здоровом питании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user12</dc:creator>
  <cp:lastModifiedBy>user12</cp:lastModifiedBy>
  <cp:revision>22</cp:revision>
  <dcterms:created xsi:type="dcterms:W3CDTF">2015-01-09T08:56:18Z</dcterms:created>
  <dcterms:modified xsi:type="dcterms:W3CDTF">2015-04-24T19:02:40Z</dcterms:modified>
</cp:coreProperties>
</file>