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8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825A0-FFA2-40C1-B264-5DBFBE45AF38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11CF6-2CA1-4013-9BAE-7C0271C5A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обучающихся при изучении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химии и биологии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 СПО Архангельской области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Котласский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транспортный техникум»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Преподаватель: Лужинская Ирина Анатольевна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Темы для индивидуальной работы: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Экологические проблемы города Котласа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основе древесины в строительстве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Лаки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краски, эмали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Белки в продуктах питания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сладких газированных напитков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Сахар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сахарозаменители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свойств мыла и шампуней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Жевательная резинка. Миф и реальность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чипсов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Аспирин – польза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и вред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обучающихся повышает учебную мотивацию при изучении химии.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высокая учебная мотивация – важнейшее условие качества образования.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обучающихся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7864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–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образовательная технология, предполагающая решение обучающимися исследовательской, творческой задачи под руководством преподавателя, в ходе которого реализуются следующие этапы: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изучение  теоретического материала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выделение проблемы, постановка целей и задач исследования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обработка материала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обобщение, анализ, выводы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представление исследовательской работы</a:t>
            </a:r>
          </a:p>
          <a:p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Расшифровка отдельных этапов выполнения индивидуальной исследовательской работы: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71501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Подготовительный этап: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1.Выбор примерной темы работы,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которая задает направление исследования. Тема окончательно формулируется при подготовке материалов к представлению работы. Она отражает суть выполненной работы.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2.Определение цели работы.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Позволяет обучающемуся точно представить, что он собирается сделать, чего достичь при выполнении работы. Цель может видоизменяться во время выполнения работы, но в каждый конкретный момент четко определена. Оформляется письменно.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3.Выбор объекта исследования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определяется целью работы, реальными возможностями.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Tx/>
              <a:buNone/>
            </a:pP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4.Формулирование рабочей гипотезы.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Определение  конкретных задач, решение которых позволит достичь поставленной цели. Определяют этапы выполнения работы. Позволяют обучающемуся последовательно, а не хаотично продвигаться к достижению цели.</a:t>
            </a:r>
            <a:endParaRPr lang="ru-RU" sz="3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Основной этап: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621508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1.Поиск и изучение литературы по теме исследования.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Позволяет понять, что уже известно в рамках выбранной темы 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2.Формирование главы: «Обзор литературы».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Содержит только сведения, непосредственно относящиеся к теме работы. Тесно связана с целью работы. Содержит ссылки на использованные литературные источники.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3.Выбор методов исследования.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Определяется целью работы, имеющейся материально-технической базой.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4.Выполнение собственных исследований.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Анализ полученных результатов. Проведение эксперимента или др. элементов анализа. Построение графиков, таблиц, схем и т.д.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5.Подготовка отчета о проделанной работе.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Содержит следующие разделы: Введение с целью работы; глава: «Обзор литературы»; глава: «Материалы и методы работы»;глава: «Результаты работы»: Выводы; Список использованной литературы.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6.Выводы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–лаконично изложенные  результаты работы. Отвечают на вопрос, сформулированный в цели работы.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7.Подготовка работы к представлению.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35785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Теоретическая и практическая значимость исследования.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Раскрывается, как влияют результаты исследования на развитие теории, какую практическую ценность они имеют и какие новые, ранее неизвестные факты открыты в процессе исследования.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Внедрение результатов исследования в практику.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Показывается, как результаты проведенной работы сообщены на конференциях, семинарах, совещаниях, отражены в публикациях.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отчету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предъявляются следующие основные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четкость построения, логическая последовательность изложения материла, убедительная аргументация, краткость и четкость формулировок, конкретность изложения результатов работы.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исследовательской деятельности обучающихся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Направление и содержание работы выбирается совместно с преподавателем.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 консультирует обучающегося по вопросам планирования, оформления и представления результатов исследований.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Формами отчетности являются рефераты, доклады, статьи, компьютерные презентации.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Направления исследовательской работы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498317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 проводится в нескольких направлениях: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I направление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индивидуальная работа, предусматривающая деятельность в 2-х аспектах: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отдельные задания (подготовка разовых докладов, сообщений, подбор литературы, компьютерное оформление работы и др.);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работа с обучающимися по отдельной программе (помощь в разработке тем научных исследований, оказание консультационной помощи и др.);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II направление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групповая работа (включает в себя работу над совместными исследовательскими проектами).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Оформление работы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Название темы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 исследования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Цели и задачи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Теоретическая часть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(обзор литературы)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Практическая часть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(исследования)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(выводы или рекомендации)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Примерные темы исследовательских работ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50072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Крупные групповые проекты: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Экологические проблемы Архангельской области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Химия в продуктах питания (для профессии «Продавец продовольственных товаров»)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Химия и автомобильный транспорт (для профессии «Автомеханик»)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Загрязнение окружающей среды, связанное с моей будущей профессией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Химия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топливо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Биологически активные вещества. Витамины.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628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деятельность обучающихся при изучении химии и биологии</vt:lpstr>
      <vt:lpstr>Исследовательская деятельность обучающихся</vt:lpstr>
      <vt:lpstr>Расшифровка отдельных этапов выполнения индивидуальной исследовательской работы: </vt:lpstr>
      <vt:lpstr>2. Основной этап: </vt:lpstr>
      <vt:lpstr>Выводы</vt:lpstr>
      <vt:lpstr>Организация исследовательской деятельности обучающихся</vt:lpstr>
      <vt:lpstr>Направления исследовательской работы</vt:lpstr>
      <vt:lpstr>Оформление работы</vt:lpstr>
      <vt:lpstr>Примерные темы исследовательских работ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29</cp:revision>
  <dcterms:created xsi:type="dcterms:W3CDTF">2015-03-19T17:15:13Z</dcterms:created>
  <dcterms:modified xsi:type="dcterms:W3CDTF">2015-04-16T18:40:11Z</dcterms:modified>
</cp:coreProperties>
</file>