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7"/>
  </p:notesMasterIdLst>
  <p:sldIdLst>
    <p:sldId id="256" r:id="rId2"/>
    <p:sldId id="257" r:id="rId3"/>
    <p:sldId id="258" r:id="rId4"/>
    <p:sldId id="268" r:id="rId5"/>
    <p:sldId id="269" r:id="rId6"/>
    <p:sldId id="259" r:id="rId7"/>
    <p:sldId id="260" r:id="rId8"/>
    <p:sldId id="271" r:id="rId9"/>
    <p:sldId id="261" r:id="rId10"/>
    <p:sldId id="262" r:id="rId11"/>
    <p:sldId id="263" r:id="rId12"/>
    <p:sldId id="264" r:id="rId13"/>
    <p:sldId id="265" r:id="rId14"/>
    <p:sldId id="266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83" autoAdjust="0"/>
    <p:restoredTop sz="96448" autoAdjust="0"/>
  </p:normalViewPr>
  <p:slideViewPr>
    <p:cSldViewPr>
      <p:cViewPr>
        <p:scale>
          <a:sx n="82" d="100"/>
          <a:sy n="82" d="100"/>
        </p:scale>
        <p:origin x="-1164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C6C921-E245-4462-84A0-8B5AC9DB7631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81DF9-9967-45A2-8A45-959963A293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551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95DEE94-D326-46AF-8D28-1569C4280DA0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5504BCB-A052-412D-9ECE-0ACFDE65CD2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DEE94-D326-46AF-8D28-1569C4280DA0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04BCB-A052-412D-9ECE-0ACFDE65CD2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DEE94-D326-46AF-8D28-1569C4280DA0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04BCB-A052-412D-9ECE-0ACFDE65CD2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DEE94-D326-46AF-8D28-1569C4280DA0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04BCB-A052-412D-9ECE-0ACFDE65CD2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DEE94-D326-46AF-8D28-1569C4280DA0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04BCB-A052-412D-9ECE-0ACFDE65CD2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DEE94-D326-46AF-8D28-1569C4280DA0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04BCB-A052-412D-9ECE-0ACFDE65CD2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DEE94-D326-46AF-8D28-1569C4280DA0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04BCB-A052-412D-9ECE-0ACFDE65CD2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DEE94-D326-46AF-8D28-1569C4280DA0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04BCB-A052-412D-9ECE-0ACFDE65CD2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DEE94-D326-46AF-8D28-1569C4280DA0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04BCB-A052-412D-9ECE-0ACFDE65CD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DEE94-D326-46AF-8D28-1569C4280DA0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04BCB-A052-412D-9ECE-0ACFDE65CD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5DEE94-D326-46AF-8D28-1569C4280DA0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04BCB-A052-412D-9ECE-0ACFDE65CD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95DEE94-D326-46AF-8D28-1569C4280DA0}" type="datetimeFigureOut">
              <a:rPr lang="ru-RU" smtClean="0"/>
              <a:t>24.04.2015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5504BCB-A052-412D-9ECE-0ACFDE65CD2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Мой прадедушка участник Великой Отечественной войны.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085184"/>
            <a:ext cx="6400800" cy="1008112"/>
          </a:xfrm>
        </p:spPr>
        <p:txBody>
          <a:bodyPr>
            <a:normAutofit fontScale="62500" lnSpcReduction="20000"/>
          </a:bodyPr>
          <a:lstStyle/>
          <a:p>
            <a:endParaRPr lang="ru-RU" dirty="0" smtClean="0"/>
          </a:p>
          <a:p>
            <a:r>
              <a:rPr lang="ru-RU" dirty="0" smtClean="0"/>
              <a:t>Презентация </a:t>
            </a:r>
            <a:r>
              <a:rPr lang="ru-RU" dirty="0" err="1" smtClean="0"/>
              <a:t>Надуткиной</a:t>
            </a:r>
            <a:r>
              <a:rPr lang="ru-RU" dirty="0" smtClean="0"/>
              <a:t> Ксении и </a:t>
            </a:r>
            <a:r>
              <a:rPr lang="ru-RU" dirty="0" err="1" smtClean="0"/>
              <a:t>Надуткиной</a:t>
            </a:r>
            <a:r>
              <a:rPr lang="ru-RU" dirty="0" smtClean="0"/>
              <a:t> Екатерины Ивановны</a:t>
            </a:r>
          </a:p>
          <a:p>
            <a:r>
              <a:rPr lang="ru-RU" dirty="0" smtClean="0"/>
              <a:t>Республика Коми  , </a:t>
            </a:r>
            <a:r>
              <a:rPr lang="ru-RU" dirty="0" err="1" smtClean="0"/>
              <a:t>г.Сыктывкар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032169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7062" y="2247900"/>
            <a:ext cx="5169875" cy="387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570156"/>
            <a:ext cx="7776863" cy="842620"/>
          </a:xfrm>
        </p:spPr>
        <p:txBody>
          <a:bodyPr>
            <a:noAutofit/>
          </a:bodyPr>
          <a:lstStyle/>
          <a:p>
            <a:r>
              <a:rPr lang="ru-RU" sz="4400" dirty="0" smtClean="0"/>
              <a:t>За победу над Германией в Великой Отечественной </a:t>
            </a:r>
            <a:r>
              <a:rPr lang="ru-RU" sz="4000" dirty="0" smtClean="0"/>
              <a:t>войне.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4061690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7062" y="2247900"/>
            <a:ext cx="5169875" cy="387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8243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7062" y="2247900"/>
            <a:ext cx="5169875" cy="387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924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7062" y="2247900"/>
            <a:ext cx="5169875" cy="387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0878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3567" y="2276873"/>
            <a:ext cx="3397911" cy="2160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428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39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16542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2550340" y="2642348"/>
            <a:ext cx="4045697" cy="3314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Вахнин Андрей Иванович</a:t>
            </a:r>
            <a:br>
              <a:rPr lang="ru-RU" sz="2400" dirty="0" smtClean="0"/>
            </a:br>
            <a:r>
              <a:rPr lang="ru-RU" sz="2400" dirty="0" smtClean="0"/>
              <a:t>20 октября1909г.-17января1978г.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955385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Родился и жил в </a:t>
            </a:r>
            <a:r>
              <a:rPr lang="ru-RU" dirty="0" err="1" smtClean="0"/>
              <a:t>с.Ловля</a:t>
            </a:r>
            <a:r>
              <a:rPr lang="ru-RU" dirty="0" smtClean="0"/>
              <a:t> </a:t>
            </a:r>
            <a:r>
              <a:rPr lang="ru-RU" dirty="0" err="1" smtClean="0"/>
              <a:t>Прилузского</a:t>
            </a:r>
            <a:r>
              <a:rPr lang="ru-RU" dirty="0" smtClean="0"/>
              <a:t> </a:t>
            </a:r>
            <a:r>
              <a:rPr lang="ru-RU" dirty="0" err="1" smtClean="0"/>
              <a:t>района.До</a:t>
            </a:r>
            <a:r>
              <a:rPr lang="ru-RU" dirty="0" smtClean="0"/>
              <a:t> войны работал ветеринаром у себя в </a:t>
            </a:r>
            <a:r>
              <a:rPr lang="ru-RU" dirty="0" err="1" smtClean="0"/>
              <a:t>селе.В</a:t>
            </a:r>
            <a:r>
              <a:rPr lang="ru-RU" dirty="0" smtClean="0"/>
              <a:t> июле 1941г.ушел на </a:t>
            </a:r>
            <a:r>
              <a:rPr lang="ru-RU" dirty="0" err="1" smtClean="0"/>
              <a:t>фронт.Участвовал</a:t>
            </a:r>
            <a:r>
              <a:rPr lang="ru-RU" dirty="0" smtClean="0"/>
              <a:t> в боях: Карельском </a:t>
            </a:r>
            <a:r>
              <a:rPr lang="ru-RU" dirty="0" err="1" smtClean="0"/>
              <a:t>фронте,ЮгоЗападном</a:t>
            </a:r>
            <a:r>
              <a:rPr lang="ru-RU" dirty="0" smtClean="0"/>
              <a:t> фронте,4-ом Украинском фронте,1-ом Прибалтийском фронте,3-ем Белорусском фронте,2-ом Белорусском </a:t>
            </a:r>
            <a:r>
              <a:rPr lang="ru-RU" dirty="0" err="1" smtClean="0"/>
              <a:t>фронте,дошел</a:t>
            </a:r>
            <a:r>
              <a:rPr lang="ru-RU" dirty="0" smtClean="0"/>
              <a:t> до Берлина. Вернувшись домой с войны продолжил работу </a:t>
            </a:r>
            <a:r>
              <a:rPr lang="ru-RU" dirty="0" err="1" smtClean="0"/>
              <a:t>вет</a:t>
            </a:r>
            <a:r>
              <a:rPr lang="ru-RU" dirty="0" smtClean="0"/>
              <a:t>. </a:t>
            </a:r>
            <a:r>
              <a:rPr lang="ru-RU" dirty="0" err="1" smtClean="0"/>
              <a:t>фельшером</a:t>
            </a:r>
            <a:r>
              <a:rPr lang="ru-RU" dirty="0" smtClean="0"/>
              <a:t>. Есть запись в «Книге Памяти» Республики Коми.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408446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Красноармейская книжка</a:t>
            </a:r>
            <a:endParaRPr lang="ru-RU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5800" y="2752421"/>
            <a:ext cx="3803650" cy="2851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5025" y="2752421"/>
            <a:ext cx="3803650" cy="2851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33417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7062" y="2247900"/>
            <a:ext cx="5169875" cy="387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43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4248471"/>
          </a:xfrm>
        </p:spPr>
        <p:txBody>
          <a:bodyPr>
            <a:normAutofit/>
          </a:bodyPr>
          <a:lstStyle/>
          <a:p>
            <a:r>
              <a:rPr lang="ru-RU" sz="9600" dirty="0" smtClean="0"/>
              <a:t>Награды</a:t>
            </a:r>
            <a:endParaRPr lang="ru-RU" sz="9600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76077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7062" y="2247900"/>
            <a:ext cx="5169875" cy="387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Орден красной звезды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47932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7062" y="2247900"/>
            <a:ext cx="4457145" cy="387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 отвагу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99049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987062" y="2247900"/>
            <a:ext cx="5169875" cy="3878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 взятие Кенигсберга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40101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175</TotalTime>
  <Words>96</Words>
  <Application>Microsoft Office PowerPoint</Application>
  <PresentationFormat>Экран (4:3)</PresentationFormat>
  <Paragraphs>12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Твердый переплет</vt:lpstr>
      <vt:lpstr>Мой прадедушка участник Великой Отечественной войны.</vt:lpstr>
      <vt:lpstr>Вахнин Андрей Иванович 20 октября1909г.-17января1978г.</vt:lpstr>
      <vt:lpstr>Презентация PowerPoint</vt:lpstr>
      <vt:lpstr>Красноармейская книжка</vt:lpstr>
      <vt:lpstr>Презентация PowerPoint</vt:lpstr>
      <vt:lpstr>Награды</vt:lpstr>
      <vt:lpstr>Орден красной звезды</vt:lpstr>
      <vt:lpstr>За отвагу</vt:lpstr>
      <vt:lpstr>За взятие Кенигсберга</vt:lpstr>
      <vt:lpstr>За победу над Германией в Великой Отечественной войне.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прадедушка участник Великой Отечественной войны.</dc:title>
  <dc:creator>Дом</dc:creator>
  <cp:lastModifiedBy>Катя</cp:lastModifiedBy>
  <cp:revision>18</cp:revision>
  <dcterms:created xsi:type="dcterms:W3CDTF">2014-04-16T03:26:30Z</dcterms:created>
  <dcterms:modified xsi:type="dcterms:W3CDTF">2015-04-24T19:20:27Z</dcterms:modified>
</cp:coreProperties>
</file>