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0"/>
  </p:notesMasterIdLst>
  <p:sldIdLst>
    <p:sldId id="256" r:id="rId2"/>
    <p:sldId id="257" r:id="rId3"/>
    <p:sldId id="266" r:id="rId4"/>
    <p:sldId id="258" r:id="rId5"/>
    <p:sldId id="267" r:id="rId6"/>
    <p:sldId id="259" r:id="rId7"/>
    <p:sldId id="268" r:id="rId8"/>
    <p:sldId id="260" r:id="rId9"/>
    <p:sldId id="269" r:id="rId10"/>
    <p:sldId id="261" r:id="rId11"/>
    <p:sldId id="270" r:id="rId12"/>
    <p:sldId id="262" r:id="rId13"/>
    <p:sldId id="271" r:id="rId14"/>
    <p:sldId id="263" r:id="rId15"/>
    <p:sldId id="272" r:id="rId16"/>
    <p:sldId id="265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51ED04-F127-434A-AB6F-50B1B7AE9403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17718-D435-49A6-BDA1-4832E9B99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114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17718-D435-49A6-BDA1-4832E9B99BE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689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17718-D435-49A6-BDA1-4832E9B99BE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021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17718-D435-49A6-BDA1-4832E9B99BE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973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17718-D435-49A6-BDA1-4832E9B99BE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206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17718-D435-49A6-BDA1-4832E9B99BE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0918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17718-D435-49A6-BDA1-4832E9B99BE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667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17718-D435-49A6-BDA1-4832E9B99BE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1158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17718-D435-49A6-BDA1-4832E9B99BE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543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Музеи Лондона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725144"/>
            <a:ext cx="6400800" cy="1440160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800" dirty="0" smtClean="0"/>
              <a:t>Подготовил: ученик 4 «А» класса</a:t>
            </a:r>
          </a:p>
          <a:p>
            <a:pPr algn="r"/>
            <a:r>
              <a:rPr lang="ru-RU" sz="2800" dirty="0" smtClean="0"/>
              <a:t> МБОУ СОШ №154</a:t>
            </a:r>
          </a:p>
          <a:p>
            <a:pPr algn="r"/>
            <a:r>
              <a:rPr lang="ru-RU" sz="2800" dirty="0" smtClean="0"/>
              <a:t>Малинов Дмитрий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32923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68760"/>
            <a:ext cx="7848871" cy="485740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666666"/>
                </a:solidFill>
                <a:latin typeface="Segoe UI"/>
              </a:rPr>
              <a:t>Музей Науки (</a:t>
            </a:r>
            <a:r>
              <a:rPr lang="en-US" b="1" dirty="0">
                <a:solidFill>
                  <a:srgbClr val="666666"/>
                </a:solidFill>
                <a:latin typeface="Segoe UI"/>
              </a:rPr>
              <a:t>Science Museum)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4481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666666"/>
                </a:solidFill>
                <a:latin typeface="Segoe UI"/>
              </a:rPr>
              <a:t>Музей Науки расположен на семи этажах и заполнен предметами, которые относятся к самым разным областям научных исследований, включая космонавтику, телекоммуникации, измерение времени, компьютерную технику, химию, фотографию и медицину. Музей регулярно проводит тематические научно-популярные выставки.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32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Станция метро: </a:t>
            </a:r>
            <a:r>
              <a:rPr lang="en-US" sz="32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South Kensington</a:t>
            </a: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  <a:t>улица: </a:t>
            </a:r>
            <a:r>
              <a:rPr lang="en-US" sz="2800" dirty="0">
                <a:solidFill>
                  <a:srgbClr val="333333"/>
                </a:solidFill>
                <a:latin typeface="Open Sans"/>
              </a:rPr>
              <a:t>Exhibition Road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99300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126" y="2674938"/>
            <a:ext cx="5413686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666666"/>
                </a:solidFill>
                <a:latin typeface="Segoe UI"/>
              </a:rPr>
              <a:t>Музей Естественной Истории (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Natural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History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Museum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877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666666"/>
                </a:solidFill>
                <a:latin typeface="Segoe UI"/>
              </a:rPr>
              <a:t>Самый красивый музей Лондона. Собрание музея ведет свое начало от естественно-исторической коллекции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Ханса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Слоана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. После длительной модернизации музей впечатляет своим оформлением.</a:t>
            </a:r>
          </a:p>
          <a:p>
            <a:r>
              <a:rPr lang="ru-RU" dirty="0">
                <a:solidFill>
                  <a:srgbClr val="666666"/>
                </a:solidFill>
                <a:latin typeface="Segoe UI"/>
              </a:rPr>
              <a:t>Посетителей особенно привлекают коллекция динозавров, анимационные выставки «Сила подземных толчков», «Мир Динозавров» и «Отдел китов».</a:t>
            </a:r>
          </a:p>
          <a:p>
            <a:r>
              <a:rPr lang="ru-RU" dirty="0">
                <a:solidFill>
                  <a:srgbClr val="666666"/>
                </a:solidFill>
                <a:latin typeface="Segoe UI"/>
              </a:rPr>
              <a:t>Музей, раскрывающий историю возникновения жизни на Земле, был открыт в 1881 году.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32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Станция метро: </a:t>
            </a:r>
            <a:r>
              <a:rPr lang="en-US" sz="32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South Kensington</a:t>
            </a:r>
            <a:r>
              <a:rPr lang="ru-RU" sz="1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2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800" dirty="0" smtClean="0">
                <a:solidFill>
                  <a:prstClr val="black"/>
                </a:solidFill>
                <a:ea typeface="+mn-ea"/>
                <a:cs typeface="+mn-cs"/>
              </a:rPr>
              <a:t>улица: 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Cromwell Rd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436504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200" y="2674938"/>
            <a:ext cx="4965538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666666"/>
                </a:solidFill>
                <a:latin typeface="Segoe UI"/>
              </a:rPr>
              <a:t>Галерея 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Хейворд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b="1" dirty="0" smtClean="0">
                <a:solidFill>
                  <a:srgbClr val="666666"/>
                </a:solidFill>
                <a:latin typeface="Segoe UI"/>
              </a:rPr>
              <a:t/>
            </a:r>
            <a:br>
              <a:rPr lang="ru-RU" b="1" dirty="0" smtClean="0">
                <a:solidFill>
                  <a:srgbClr val="666666"/>
                </a:solidFill>
                <a:latin typeface="Segoe UI"/>
              </a:rPr>
            </a:br>
            <a:r>
              <a:rPr lang="ru-RU" b="1" dirty="0" smtClean="0">
                <a:solidFill>
                  <a:srgbClr val="666666"/>
                </a:solidFill>
                <a:latin typeface="Segoe UI"/>
              </a:rPr>
              <a:t>(</a:t>
            </a:r>
            <a:r>
              <a:rPr lang="en-US" b="1" dirty="0">
                <a:solidFill>
                  <a:srgbClr val="666666"/>
                </a:solidFill>
                <a:latin typeface="Segoe UI"/>
              </a:rPr>
              <a:t>Hayward Gallery)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0068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>
                <a:solidFill>
                  <a:srgbClr val="666666"/>
                </a:solidFill>
                <a:latin typeface="Segoe UI"/>
              </a:rPr>
              <a:t>Хейворд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 - художественная галерея на территории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Саусбэнк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-центра (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Southbank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Centre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).</a:t>
            </a:r>
          </a:p>
          <a:p>
            <a:r>
              <a:rPr lang="ru-RU" dirty="0" err="1">
                <a:solidFill>
                  <a:srgbClr val="666666"/>
                </a:solidFill>
                <a:latin typeface="Segoe UI"/>
              </a:rPr>
              <a:t>Хейворд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 открылся 9 июля 1968 года. Впечатляющее сосредоточение архитектурных масс и широкое использование открытых бетонных конструкций делает его хорошим примером брутальной архитектуры. Он был спроектирован в комплексе с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Куин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 Элизабет-холлом и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Парселл-румом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 как дополнение к культурному комплексу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Саутбэнк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-центр. Здание было названо в честь сера Исаака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Хейворда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 (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Isaac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Hayward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) – бывшего главы Совета Лондонского графства, предшественника Совета Большого Лондона.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32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Станция метро: </a:t>
            </a:r>
            <a:r>
              <a:rPr lang="en-US" sz="32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Waterloo</a:t>
            </a:r>
            <a:r>
              <a:rPr lang="ru-RU" sz="1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2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800" dirty="0" smtClean="0">
                <a:solidFill>
                  <a:prstClr val="black"/>
                </a:solidFill>
                <a:ea typeface="+mn-ea"/>
                <a:cs typeface="+mn-cs"/>
              </a:rPr>
              <a:t>улица: </a:t>
            </a:r>
            <a:r>
              <a:rPr lang="en-US" sz="2800" dirty="0" smtClean="0">
                <a:solidFill>
                  <a:srgbClr val="222222"/>
                </a:solidFill>
                <a:latin typeface="Arial"/>
              </a:rPr>
              <a:t>Belvedere </a:t>
            </a:r>
            <a:r>
              <a:rPr lang="en-US" sz="2800" dirty="0">
                <a:solidFill>
                  <a:srgbClr val="222222"/>
                </a:solidFill>
                <a:latin typeface="Arial"/>
              </a:rPr>
              <a:t>Road</a:t>
            </a:r>
            <a:r>
              <a:rPr lang="ru-RU" sz="2800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62724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55" y="2674938"/>
            <a:ext cx="4866227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666666"/>
                </a:solidFill>
                <a:latin typeface="Segoe UI"/>
              </a:rPr>
              <a:t>Музей Шерлока Холмса (</a:t>
            </a:r>
            <a:r>
              <a:rPr lang="en-US" b="1" dirty="0">
                <a:solidFill>
                  <a:srgbClr val="666666"/>
                </a:solidFill>
                <a:latin typeface="Segoe UI"/>
              </a:rPr>
              <a:t>Sherlock Holmes Museum)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423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666666"/>
                </a:solidFill>
                <a:latin typeface="Segoe UI"/>
              </a:rPr>
              <a:t>Сэр Артур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Игнатиус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Конан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Дойль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 жил на Бейкер стрит, 221-Б. Герои его произведений тоже жили в доме 221-Б, Бейкер стрит.</a:t>
            </a:r>
          </a:p>
          <a:p>
            <a:r>
              <a:rPr lang="ru-RU" dirty="0">
                <a:solidFill>
                  <a:srgbClr val="666666"/>
                </a:solidFill>
                <a:latin typeface="Segoe UI"/>
              </a:rPr>
              <a:t>Сегодня это музей Шерлока Холмса. В музее очень удачно передана атмосфера Викторианской эпохи. Знаменитый кабинет на втором этаже, выходящий окнами на Бейкер стрит, до сих пор сохранился в том виде, в котором он существовал при жизни писателя.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32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Станция метро: </a:t>
            </a:r>
            <a:r>
              <a:rPr lang="en-US" sz="32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Baker Street</a:t>
            </a:r>
            <a:r>
              <a:rPr lang="ru-RU" sz="1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2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800" dirty="0" smtClean="0">
                <a:solidFill>
                  <a:prstClr val="black"/>
                </a:solidFill>
                <a:ea typeface="+mn-ea"/>
                <a:cs typeface="+mn-cs"/>
              </a:rPr>
              <a:t>улица: </a:t>
            </a:r>
            <a:r>
              <a:rPr lang="en-US" sz="2800" dirty="0">
                <a:solidFill>
                  <a:srgbClr val="333333"/>
                </a:solidFill>
                <a:latin typeface="Open Sans"/>
              </a:rPr>
              <a:t>Baker Street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101853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298" y="2674938"/>
            <a:ext cx="4599341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6235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152" y="2674938"/>
            <a:ext cx="4601633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666666"/>
                </a:solidFill>
                <a:latin typeface="Segoe UI"/>
              </a:rPr>
              <a:t>Британский музей </a:t>
            </a:r>
            <a:r>
              <a:rPr lang="ru-RU" b="1" dirty="0" smtClean="0">
                <a:solidFill>
                  <a:srgbClr val="666666"/>
                </a:solidFill>
                <a:latin typeface="Segoe UI"/>
              </a:rPr>
              <a:t/>
            </a:r>
            <a:br>
              <a:rPr lang="ru-RU" b="1" dirty="0" smtClean="0">
                <a:solidFill>
                  <a:srgbClr val="666666"/>
                </a:solidFill>
                <a:latin typeface="Segoe UI"/>
              </a:rPr>
            </a:br>
            <a:r>
              <a:rPr lang="ru-RU" b="1" dirty="0" smtClean="0">
                <a:solidFill>
                  <a:srgbClr val="666666"/>
                </a:solidFill>
                <a:latin typeface="Segoe UI"/>
              </a:rPr>
              <a:t>(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The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British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Museum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0341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rgbClr val="666666"/>
                </a:solidFill>
                <a:latin typeface="Segoe UI"/>
              </a:rPr>
              <a:t>Британский музей (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The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British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Museum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)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 - главный историко-археологический музей Великобритании и один из крупнейших музеев мира, созданный в 1753 году.</a:t>
            </a:r>
          </a:p>
          <a:p>
            <a:r>
              <a:rPr lang="ru-RU" dirty="0">
                <a:solidFill>
                  <a:srgbClr val="666666"/>
                </a:solidFill>
                <a:latin typeface="Segoe UI"/>
              </a:rPr>
              <a:t>Изначально коллекцию музея составляли собрания древностей из Древнего Египта, Древней Греции и Ассирии, при этом коллекция постоянно пополняется новыми экспонатами. Здесь также проводятся различные выставки.</a:t>
            </a:r>
          </a:p>
          <a:p>
            <a:r>
              <a:rPr lang="ru-RU" dirty="0">
                <a:solidFill>
                  <a:srgbClr val="666666"/>
                </a:solidFill>
                <a:latin typeface="Segoe UI"/>
              </a:rPr>
              <a:t>Именно в Британском музее можно увидеть знаменитый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Розеттский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 камень.</a:t>
            </a:r>
          </a:p>
          <a:p>
            <a:r>
              <a:rPr lang="ru-RU" dirty="0">
                <a:solidFill>
                  <a:srgbClr val="666666"/>
                </a:solidFill>
                <a:latin typeface="Segoe UI"/>
              </a:rPr>
              <a:t>Основу Британской библиотеки, входящей в состав Британского музея, составили три коллекции: коллекции известного британского врача и натуралиста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Хэнса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Слоуна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, коллекции графа Роберта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Харли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, а также библиотеки антиквара Роберта </a:t>
            </a:r>
            <a:r>
              <a:rPr lang="ru-RU" dirty="0" err="1">
                <a:solidFill>
                  <a:srgbClr val="666666"/>
                </a:solidFill>
                <a:latin typeface="Segoe UI"/>
              </a:rPr>
              <a:t>Коттона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. В библиотеке хранятся свыше 7 млн. печатных книг и около 105 тыс. рукописей.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2800" dirty="0" err="1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Станция</a:t>
            </a:r>
            <a:r>
              <a:rPr lang="en-US" sz="28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метро</a:t>
            </a:r>
            <a:r>
              <a:rPr lang="en-US" sz="28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: </a:t>
            </a:r>
            <a:r>
              <a:rPr lang="en-US" sz="2800" dirty="0" err="1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Holborn</a:t>
            </a:r>
            <a:r>
              <a:rPr lang="en-US" sz="28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, </a:t>
            </a:r>
            <a:r>
              <a:rPr lang="en-US" sz="2800" dirty="0" err="1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Tottenham</a:t>
            </a:r>
            <a:r>
              <a:rPr lang="en-US" sz="28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 Court </a:t>
            </a:r>
            <a:r>
              <a:rPr lang="en-US" sz="2800" dirty="0" smtClean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Road</a:t>
            </a:r>
            <a:r>
              <a:rPr lang="ru-RU" sz="2800" dirty="0" smtClean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/>
            </a:r>
            <a:br>
              <a:rPr lang="ru-RU" sz="2800" dirty="0" smtClean="0">
                <a:solidFill>
                  <a:srgbClr val="666666"/>
                </a:solidFill>
                <a:latin typeface="Segoe UI"/>
                <a:ea typeface="+mn-ea"/>
                <a:cs typeface="+mn-cs"/>
              </a:rPr>
            </a:br>
            <a:r>
              <a:rPr lang="ru-RU" sz="2800" dirty="0" smtClean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улица: </a:t>
            </a:r>
            <a:r>
              <a:rPr lang="en-US" sz="2700" dirty="0">
                <a:solidFill>
                  <a:srgbClr val="000000"/>
                </a:solidFill>
                <a:latin typeface="Arial"/>
              </a:rPr>
              <a:t>Great Russell Street</a:t>
            </a:r>
            <a:r>
              <a:rPr lang="ru-RU" sz="27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7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3863685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900" y="2674938"/>
            <a:ext cx="5514138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666666"/>
                </a:solidFill>
                <a:latin typeface="Segoe UI"/>
              </a:rPr>
              <a:t>Музей Английского Банка </a:t>
            </a:r>
            <a:r>
              <a:rPr lang="ru-RU" b="1" dirty="0" smtClean="0">
                <a:solidFill>
                  <a:srgbClr val="666666"/>
                </a:solidFill>
                <a:latin typeface="Segoe UI"/>
              </a:rPr>
              <a:t/>
            </a:r>
            <a:br>
              <a:rPr lang="ru-RU" b="1" dirty="0" smtClean="0">
                <a:solidFill>
                  <a:srgbClr val="666666"/>
                </a:solidFill>
                <a:latin typeface="Segoe UI"/>
              </a:rPr>
            </a:br>
            <a:r>
              <a:rPr lang="ru-RU" b="1" dirty="0" smtClean="0">
                <a:solidFill>
                  <a:srgbClr val="666666"/>
                </a:solidFill>
                <a:latin typeface="Segoe UI"/>
              </a:rPr>
              <a:t>(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Bank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of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England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Museum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6338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666666"/>
                </a:solidFill>
                <a:latin typeface="Segoe UI"/>
              </a:rPr>
              <a:t>В этом музее </a:t>
            </a:r>
            <a:r>
              <a:rPr lang="ru-RU" dirty="0" smtClean="0">
                <a:solidFill>
                  <a:srgbClr val="666666"/>
                </a:solidFill>
                <a:latin typeface="Segoe UI"/>
              </a:rPr>
              <a:t>можно познакомиться 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с </a:t>
            </a:r>
            <a:r>
              <a:rPr lang="ru-RU" dirty="0" smtClean="0">
                <a:solidFill>
                  <a:srgbClr val="666666"/>
                </a:solidFill>
                <a:latin typeface="Segoe UI"/>
              </a:rPr>
              <a:t> </a:t>
            </a:r>
            <a:r>
              <a:rPr lang="ru-RU" dirty="0">
                <a:solidFill>
                  <a:srgbClr val="666666"/>
                </a:solidFill>
                <a:latin typeface="Segoe UI"/>
              </a:rPr>
              <a:t>историей английской финансовой системы. Здесь представлены образцы всех банкнот, когда-либо выпускавшихся казначейством. Постоянная экспозиция расскажет об истории банка.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8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Станция метро: </a:t>
            </a:r>
            <a:r>
              <a:rPr lang="en-US" sz="28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Bank</a:t>
            </a:r>
            <a:r>
              <a:rPr lang="ru-RU" sz="2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8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35244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152" y="2674938"/>
            <a:ext cx="4601633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n-NO" b="1" dirty="0">
                <a:solidFill>
                  <a:srgbClr val="666666"/>
                </a:solidFill>
                <a:latin typeface="Segoe UI"/>
              </a:rPr>
              <a:t>Музей транспорта </a:t>
            </a:r>
            <a:r>
              <a:rPr lang="ru-RU" b="1" dirty="0" smtClean="0">
                <a:solidFill>
                  <a:srgbClr val="666666"/>
                </a:solidFill>
                <a:latin typeface="Segoe UI"/>
              </a:rPr>
              <a:t/>
            </a:r>
            <a:br>
              <a:rPr lang="ru-RU" b="1" dirty="0" smtClean="0">
                <a:solidFill>
                  <a:srgbClr val="666666"/>
                </a:solidFill>
                <a:latin typeface="Segoe UI"/>
              </a:rPr>
            </a:br>
            <a:r>
              <a:rPr lang="nn-NO" b="1" dirty="0" smtClean="0">
                <a:solidFill>
                  <a:srgbClr val="666666"/>
                </a:solidFill>
                <a:latin typeface="Segoe UI"/>
              </a:rPr>
              <a:t>(</a:t>
            </a:r>
            <a:r>
              <a:rPr lang="nn-NO" b="1" dirty="0">
                <a:solidFill>
                  <a:srgbClr val="666666"/>
                </a:solidFill>
                <a:latin typeface="Segoe UI"/>
              </a:rPr>
              <a:t>London`s Transport Museum)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1447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666666"/>
                </a:solidFill>
                <a:latin typeface="Segoe UI"/>
              </a:rPr>
              <a:t>Музей лондонского транспорта находится в бывшем здании цветочного рынка.</a:t>
            </a:r>
          </a:p>
          <a:p>
            <a:r>
              <a:rPr lang="ru-RU" dirty="0">
                <a:solidFill>
                  <a:srgbClr val="666666"/>
                </a:solidFill>
                <a:latin typeface="Segoe UI"/>
              </a:rPr>
              <a:t>Прекрасный музей для детей. Экспозиция включает в себя макеты первых лондонских автобусов, трамваев и железной дороги, а также очень интересную экспозицию, посвященную лондонской подземке 1920-х годов.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32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Станция метро: </a:t>
            </a:r>
            <a:r>
              <a:rPr lang="en-US" sz="32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Covent Garden</a:t>
            </a: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  <a:t>улица: </a:t>
            </a:r>
            <a:r>
              <a:rPr lang="en-US" sz="3200" dirty="0">
                <a:solidFill>
                  <a:srgbClr val="373737"/>
                </a:solidFill>
                <a:latin typeface="times new roman"/>
              </a:rPr>
              <a:t>Wellington Street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3009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776" y="2674938"/>
            <a:ext cx="5916385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666666"/>
                </a:solidFill>
                <a:latin typeface="Segoe UI"/>
              </a:rPr>
              <a:t>Национальный Морской музей (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National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Maritime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 </a:t>
            </a:r>
            <a:r>
              <a:rPr lang="ru-RU" b="1" dirty="0" err="1">
                <a:solidFill>
                  <a:srgbClr val="666666"/>
                </a:solidFill>
                <a:latin typeface="Segoe UI"/>
              </a:rPr>
              <a:t>Museum</a:t>
            </a:r>
            <a:r>
              <a:rPr lang="ru-RU" b="1" dirty="0">
                <a:solidFill>
                  <a:srgbClr val="666666"/>
                </a:solidFill>
                <a:latin typeface="Segoe UI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080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rgbClr val="666666"/>
                </a:solidFill>
                <a:latin typeface="Segoe UI"/>
              </a:rPr>
              <a:t>Море всегда играло важную роль в истории Великобритании. В Национальном Морском музее Вы ознакомитесь с историей развития флота одной из величайших морских держав мира. Экспозиция музея организована тематически и включает в себя три уровня.</a:t>
            </a:r>
          </a:p>
          <a:p>
            <a:r>
              <a:rPr lang="ru-RU" dirty="0">
                <a:solidFill>
                  <a:srgbClr val="666666"/>
                </a:solidFill>
                <a:latin typeface="Segoe UI"/>
              </a:rPr>
              <a:t>Первый – расскажет о многочисленных попытках мореплавателей, от викингов до Франклина, открыть Северо-западный проход. На втором уровне находится большая художественная галерея, посвященная морской тематике, именуемая «Море в изобразительном искусстве». Третий уровень – прекрасное место для детей: здесь находятся два великолепных интерактивных зала.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32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Станция метро: </a:t>
            </a:r>
            <a:r>
              <a:rPr lang="en-US" sz="3200" dirty="0" err="1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Cutty</a:t>
            </a:r>
            <a:r>
              <a:rPr lang="en-US" sz="3200" dirty="0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 </a:t>
            </a:r>
            <a:r>
              <a:rPr lang="en-US" sz="3200" dirty="0" err="1">
                <a:solidFill>
                  <a:srgbClr val="666666"/>
                </a:solidFill>
                <a:latin typeface="Segoe UI"/>
                <a:ea typeface="+mn-ea"/>
                <a:cs typeface="+mn-cs"/>
              </a:rPr>
              <a:t>Sark</a:t>
            </a: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  <a:t>улица: </a:t>
            </a:r>
            <a:r>
              <a:rPr lang="en-US" sz="2800" dirty="0">
                <a:solidFill>
                  <a:srgbClr val="222222"/>
                </a:solidFill>
                <a:latin typeface="arial"/>
              </a:rPr>
              <a:t>Romney </a:t>
            </a:r>
            <a:r>
              <a:rPr lang="en-US" sz="2800" dirty="0" smtClean="0">
                <a:solidFill>
                  <a:srgbClr val="222222"/>
                </a:solidFill>
                <a:latin typeface="arial"/>
              </a:rPr>
              <a:t>Road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175160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</TotalTime>
  <Words>520</Words>
  <Application>Microsoft Office PowerPoint</Application>
  <PresentationFormat>Экран (4:3)</PresentationFormat>
  <Paragraphs>46</Paragraphs>
  <Slides>18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Музеи Лондона</vt:lpstr>
      <vt:lpstr>Британский музей  (The British Museum)</vt:lpstr>
      <vt:lpstr>Станция метро: Holborn, Tottenham Court Road улица: Great Russell Street </vt:lpstr>
      <vt:lpstr>Музей Английского Банка  (Bank of England Museum)</vt:lpstr>
      <vt:lpstr>Станция метро: Bank </vt:lpstr>
      <vt:lpstr>Музей транспорта  (London`s Transport Museum)</vt:lpstr>
      <vt:lpstr>Станция метро: Covent Garden улица: Wellington Street</vt:lpstr>
      <vt:lpstr>Национальный Морской музей (National Maritime Museum)</vt:lpstr>
      <vt:lpstr>Станция метро: Cutty Sark улица: Romney Road</vt:lpstr>
      <vt:lpstr>Музей Науки (Science Museum)</vt:lpstr>
      <vt:lpstr>Станция метро: South Kensington улица: Exhibition Road</vt:lpstr>
      <vt:lpstr>Музей Естественной Истории (Natural History Museum)</vt:lpstr>
      <vt:lpstr>Станция метро: South Kensington улица: Cromwell Rd</vt:lpstr>
      <vt:lpstr>Галерея Хейворд  (Hayward Gallery)</vt:lpstr>
      <vt:lpstr>Станция метро: Waterloo улица: Belvedere Road </vt:lpstr>
      <vt:lpstr>Музей Шерлока Холмса (Sherlock Holmes Museum)</vt:lpstr>
      <vt:lpstr>Станция метро: Baker Street улица: Baker Street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Музеи Лондона</dc:title>
  <cp:lastModifiedBy>Я</cp:lastModifiedBy>
  <cp:revision>9</cp:revision>
  <dcterms:modified xsi:type="dcterms:W3CDTF">2015-03-30T09:50:21Z</dcterms:modified>
</cp:coreProperties>
</file>