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3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F6CF-EAB5-4D5B-B884-9603B4E00187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EFDA-2FDA-4F26-9002-07BB9FF82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F6CF-EAB5-4D5B-B884-9603B4E00187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EFDA-2FDA-4F26-9002-07BB9FF82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F6CF-EAB5-4D5B-B884-9603B4E00187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EFDA-2FDA-4F26-9002-07BB9FF82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F6CF-EAB5-4D5B-B884-9603B4E00187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EFDA-2FDA-4F26-9002-07BB9FF82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F6CF-EAB5-4D5B-B884-9603B4E00187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EFDA-2FDA-4F26-9002-07BB9FF82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F6CF-EAB5-4D5B-B884-9603B4E00187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EFDA-2FDA-4F26-9002-07BB9FF82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F6CF-EAB5-4D5B-B884-9603B4E00187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EFDA-2FDA-4F26-9002-07BB9FF82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F6CF-EAB5-4D5B-B884-9603B4E00187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EFDA-2FDA-4F26-9002-07BB9FF82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F6CF-EAB5-4D5B-B884-9603B4E00187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EFDA-2FDA-4F26-9002-07BB9FF82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F6CF-EAB5-4D5B-B884-9603B4E00187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EFDA-2FDA-4F26-9002-07BB9FF82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F6CF-EAB5-4D5B-B884-9603B4E00187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F87EFDA-2FDA-4F26-9002-07BB9FF825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6FF6CF-EAB5-4D5B-B884-9603B4E00187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87EFDA-2FDA-4F26-9002-07BB9FF8252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83;&#1077;&#1085;&#1072;\&#1056;&#1072;&#1073;&#1086;&#1095;&#1080;&#1081;%20&#1089;&#1090;&#1086;&#1083;\Detskie-novogodnie-pesni-Rossiyskiy-ded-moroz(muzofon.com)_mp3cut.foxcom.su_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1" name="Picture 7" descr="C:\Documents and Settings\лена\Рабочий стол\80307884_0_6621b_a7e09bef_XL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3286116" y="214290"/>
            <a:ext cx="5500726" cy="371477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rgbClr val="FFFF00"/>
                </a:solidFill>
                <a:latin typeface="Arno Pro Smbd" pitchFamily="18" charset="0"/>
              </a:rPr>
              <a:t>Зарядка</a:t>
            </a:r>
          </a:p>
          <a:p>
            <a:pPr algn="ctr"/>
            <a:r>
              <a:rPr lang="ru-RU" sz="3200" i="1" dirty="0" smtClean="0">
                <a:solidFill>
                  <a:srgbClr val="FFFF00"/>
                </a:solidFill>
                <a:latin typeface="Arno Pro Smbd" pitchFamily="18" charset="0"/>
              </a:rPr>
              <a:t>«Танцуем с </a:t>
            </a:r>
            <a:r>
              <a:rPr lang="ru-RU" sz="3200" i="1" dirty="0">
                <a:solidFill>
                  <a:srgbClr val="FFFF00"/>
                </a:solidFill>
                <a:latin typeface="Arno Pro Smbd" pitchFamily="18" charset="0"/>
              </a:rPr>
              <a:t>Д</a:t>
            </a:r>
            <a:r>
              <a:rPr lang="ru-RU" sz="3200" i="1" dirty="0" smtClean="0">
                <a:solidFill>
                  <a:srgbClr val="FFFF00"/>
                </a:solidFill>
                <a:latin typeface="Arno Pro Smbd" pitchFamily="18" charset="0"/>
              </a:rPr>
              <a:t>едом Морозом»</a:t>
            </a:r>
          </a:p>
          <a:p>
            <a:pPr algn="ctr"/>
            <a:r>
              <a:rPr lang="ru-RU" sz="3200" i="1" dirty="0" smtClean="0">
                <a:solidFill>
                  <a:srgbClr val="FFFF00"/>
                </a:solidFill>
                <a:latin typeface="Arno Pro Smbd" pitchFamily="18" charset="0"/>
              </a:rPr>
              <a:t>Подготовила</a:t>
            </a:r>
          </a:p>
          <a:p>
            <a:pPr algn="ctr"/>
            <a:r>
              <a:rPr lang="ru-RU" sz="3200" i="1" dirty="0" err="1" smtClean="0">
                <a:solidFill>
                  <a:srgbClr val="FFFF00"/>
                </a:solidFill>
                <a:latin typeface="Arno Pro Smbd" pitchFamily="18" charset="0"/>
              </a:rPr>
              <a:t>Шехина</a:t>
            </a:r>
            <a:r>
              <a:rPr lang="ru-RU" sz="3200" i="1" dirty="0" smtClean="0">
                <a:solidFill>
                  <a:srgbClr val="FFFF00"/>
                </a:solidFill>
                <a:latin typeface="Arno Pro Smbd" pitchFamily="18" charset="0"/>
              </a:rPr>
              <a:t> Елена Сергеевна</a:t>
            </a:r>
            <a:endParaRPr lang="ru-RU" sz="3200" i="1" dirty="0">
              <a:solidFill>
                <a:srgbClr val="FFFF00"/>
              </a:solidFill>
              <a:latin typeface="Arno Pro Smbd" pitchFamily="18" charset="0"/>
            </a:endParaRPr>
          </a:p>
        </p:txBody>
      </p:sp>
    </p:spTree>
  </p:cSld>
  <p:clrMapOvr>
    <a:masterClrMapping/>
  </p:clrMapOvr>
  <p:transition advTm="192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лена\Рабочий стол\202Mfe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312" y="2287588"/>
            <a:ext cx="2976555" cy="3570304"/>
          </a:xfrm>
          <a:prstGeom prst="rect">
            <a:avLst/>
          </a:prstGeom>
          <a:noFill/>
        </p:spPr>
      </p:pic>
      <p:pic>
        <p:nvPicPr>
          <p:cNvPr id="1026" name="Picture 2" descr="C:\Documents and Settings\лена\Рабочий стол\jcs657n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2714620"/>
            <a:ext cx="2714644" cy="3143272"/>
          </a:xfrm>
          <a:prstGeom prst="rect">
            <a:avLst/>
          </a:prstGeom>
          <a:noFill/>
        </p:spPr>
      </p:pic>
      <p:pic>
        <p:nvPicPr>
          <p:cNvPr id="6" name="Detskie-novogodnie-pesni-Rossiyskiy-ded-moroz(muzofon.com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37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лена\Рабочий стол\202Mfe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2" y="2287588"/>
            <a:ext cx="2976555" cy="3570304"/>
          </a:xfrm>
          <a:prstGeom prst="rect">
            <a:avLst/>
          </a:prstGeom>
          <a:noFill/>
        </p:spPr>
      </p:pic>
      <p:pic>
        <p:nvPicPr>
          <p:cNvPr id="2051" name="Picture 3" descr="C:\Documents and Settings\лена\Рабочий стол\387292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928934"/>
            <a:ext cx="3071834" cy="3429024"/>
          </a:xfrm>
          <a:prstGeom prst="rect">
            <a:avLst/>
          </a:prstGeom>
          <a:noFill/>
        </p:spPr>
      </p:pic>
    </p:spTree>
  </p:cSld>
  <p:clrMapOvr>
    <a:masterClrMapping/>
  </p:clrMapOvr>
  <p:transition advTm="1232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лена\Рабочий стол\202Mfe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2" y="2287588"/>
            <a:ext cx="2976555" cy="3570304"/>
          </a:xfrm>
          <a:prstGeom prst="rect">
            <a:avLst/>
          </a:prstGeom>
          <a:noFill/>
        </p:spPr>
      </p:pic>
      <p:pic>
        <p:nvPicPr>
          <p:cNvPr id="3076" name="Picture 4" descr="C:\Documents and Settings\лена\Рабочий стол\695199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428868"/>
            <a:ext cx="3706815" cy="4214841"/>
          </a:xfrm>
          <a:prstGeom prst="rect">
            <a:avLst/>
          </a:prstGeom>
          <a:noFill/>
        </p:spPr>
      </p:pic>
    </p:spTree>
  </p:cSld>
  <p:clrMapOvr>
    <a:masterClrMapping/>
  </p:clrMapOvr>
  <p:transition advTm="3032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лена\Рабочий стол\202Mfe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2" y="2287588"/>
            <a:ext cx="2976555" cy="3570304"/>
          </a:xfrm>
          <a:prstGeom prst="rect">
            <a:avLst/>
          </a:prstGeom>
          <a:noFill/>
        </p:spPr>
      </p:pic>
      <p:pic>
        <p:nvPicPr>
          <p:cNvPr id="4099" name="Picture 3" descr="C:\Documents and Settings\лена\Рабочий стол\108547794_ffd06bf619f71bc7e97dc882904b6831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643182"/>
            <a:ext cx="2643206" cy="3571899"/>
          </a:xfrm>
          <a:prstGeom prst="rect">
            <a:avLst/>
          </a:prstGeom>
          <a:noFill/>
        </p:spPr>
      </p:pic>
    </p:spTree>
  </p:cSld>
  <p:clrMapOvr>
    <a:masterClrMapping/>
  </p:clrMapOvr>
  <p:transition advTm="2903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лена\Рабочий стол\202Mfe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2" y="2287588"/>
            <a:ext cx="2976555" cy="3570304"/>
          </a:xfrm>
          <a:prstGeom prst="rect">
            <a:avLst/>
          </a:prstGeom>
          <a:noFill/>
        </p:spPr>
      </p:pic>
      <p:pic>
        <p:nvPicPr>
          <p:cNvPr id="5123" name="Picture 3" descr="C:\Documents and Settings\лена\Рабочий стол\dansepn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3225" y="2214555"/>
            <a:ext cx="3359171" cy="4071966"/>
          </a:xfrm>
          <a:prstGeom prst="rect">
            <a:avLst/>
          </a:prstGeom>
          <a:noFill/>
        </p:spPr>
      </p:pic>
    </p:spTree>
  </p:cSld>
  <p:clrMapOvr>
    <a:masterClrMapping/>
  </p:clrMapOvr>
  <p:transition advTm="2911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лена\Рабочий стол\202Mfe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2" y="2287588"/>
            <a:ext cx="2976555" cy="3570304"/>
          </a:xfrm>
          <a:prstGeom prst="rect">
            <a:avLst/>
          </a:prstGeom>
          <a:noFill/>
        </p:spPr>
      </p:pic>
      <p:pic>
        <p:nvPicPr>
          <p:cNvPr id="3076" name="Picture 4" descr="C:\Documents and Settings\лена\Рабочий стол\695199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428868"/>
            <a:ext cx="3706815" cy="4214841"/>
          </a:xfrm>
          <a:prstGeom prst="rect">
            <a:avLst/>
          </a:prstGeom>
          <a:noFill/>
        </p:spPr>
      </p:pic>
    </p:spTree>
  </p:cSld>
  <p:clrMapOvr>
    <a:masterClrMapping/>
  </p:clrMapOvr>
  <p:transition advTm="2973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лена\Рабочий стол\202Mfe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2" y="2287588"/>
            <a:ext cx="2976555" cy="3570304"/>
          </a:xfrm>
          <a:prstGeom prst="rect">
            <a:avLst/>
          </a:prstGeom>
          <a:noFill/>
        </p:spPr>
      </p:pic>
      <p:pic>
        <p:nvPicPr>
          <p:cNvPr id="7172" name="Picture 4" descr="C:\Documents and Settings\лена\Рабочий стол\387292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5812" y="2309812"/>
            <a:ext cx="3190897" cy="3833831"/>
          </a:xfrm>
          <a:prstGeom prst="rect">
            <a:avLst/>
          </a:prstGeom>
          <a:noFill/>
        </p:spPr>
      </p:pic>
    </p:spTree>
  </p:cSld>
  <p:clrMapOvr>
    <a:masterClrMapping/>
  </p:clrMapOvr>
  <p:transition advTm="2685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лена\Рабочий стол\202Mfe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2" y="2287588"/>
            <a:ext cx="2976555" cy="3570304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3214678" y="1214422"/>
            <a:ext cx="4929222" cy="321471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i="1" dirty="0" smtClean="0">
                <a:solidFill>
                  <a:srgbClr val="FF0000"/>
                </a:solidFill>
              </a:rPr>
              <a:t>Весёлого утра</a:t>
            </a:r>
            <a:endParaRPr lang="ru-RU" sz="4400" i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C:\Documents and Settings\лена\Рабочий стол\anime-zima-27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1638" y="3429001"/>
            <a:ext cx="2948014" cy="2786082"/>
          </a:xfrm>
          <a:prstGeom prst="rect">
            <a:avLst/>
          </a:prstGeom>
          <a:noFill/>
        </p:spPr>
      </p:pic>
    </p:spTree>
  </p:cSld>
  <p:clrMapOvr>
    <a:masterClrMapping/>
  </p:clrMapOvr>
  <p:transition advTm="4688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</TotalTime>
  <Words>13</Words>
  <Application>Microsoft Office PowerPoint</Application>
  <PresentationFormat>Экран (4:3)</PresentationFormat>
  <Paragraphs>5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рыбачок</dc:creator>
  <cp:lastModifiedBy>рыбачок</cp:lastModifiedBy>
  <cp:revision>10</cp:revision>
  <dcterms:created xsi:type="dcterms:W3CDTF">2014-12-11T09:31:35Z</dcterms:created>
  <dcterms:modified xsi:type="dcterms:W3CDTF">2015-04-24T05:50:42Z</dcterms:modified>
</cp:coreProperties>
</file>