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72" d="100"/>
          <a:sy n="72" d="100"/>
        </p:scale>
        <p:origin x="-41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 advTm="1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5000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ria.ru/spravka/20110601/38217688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pertosty.ru/pozdravleniya/prochie_prazdniki/mezhdunarodnyy_den_zaschity_dete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то20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14290"/>
            <a:ext cx="4876800" cy="3657600"/>
          </a:xfrm>
          <a:prstGeom prst="rect">
            <a:avLst/>
          </a:prstGeom>
        </p:spPr>
      </p:pic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Презентация, посвященная на 1 июня - Международный день защиты детей.</a:t>
            </a:r>
            <a:endParaRPr lang="es-ES" sz="28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Педагог дополнительного образования МАОУ ДОД ЦДТ г. Тимашевск </a:t>
            </a:r>
          </a:p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– Наталия Антоновна </a:t>
            </a:r>
            <a:r>
              <a:rPr lang="ru-RU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Подгайченко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714488"/>
            <a:ext cx="33575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Настало первое июня,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мире враз покой возник –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Куда-то подевались нюни,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Капризы кончились все вмиг,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все родители напрасно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Тревожных с них не сводят глаз: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Ведь у детей сегодня праздник!</a:t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Ну, с праздником, детишки, вас! 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dirty="0" smtClean="0"/>
              <a:t>РОССИЙСКАЯ ФЕДЕРАЦИЯ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i="1" dirty="0" smtClean="0"/>
              <a:t>ФЕДЕРАЛЬНЫЙ ЗАКОН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i="1" dirty="0" smtClean="0"/>
              <a:t>ОБ ОСНОВНЫХ ГАРАНТИЯХ ПРАВ РЕБЕНКА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i="1" dirty="0" smtClean="0"/>
              <a:t>В РОССИЙСКОЙ ФЕДЕРАЦИИ</a:t>
            </a:r>
            <a:endParaRPr lang="ru-RU" sz="1600" dirty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1200" b="1" i="1" dirty="0" smtClean="0"/>
              <a:t>Принят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Государственной Думой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3 июля 1998 года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 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Одобрен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Советом Федерации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9 июля 1998 года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(в ред. Федеральных законов от 20.07.2000 № 103-ФЗ,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от 22.08.2004 № 122-ФЗ, от 21.12.2004 № 170-ФЗ)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 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Настоящий Федеральный закон устанавливает основные гарантии прав и законных интересов ребенка, предусмотренных Конституцией Российской Федерации, в целях создания правовых, социально-экономических условий для реализации прав и законных интересов ребенка. </a:t>
            </a:r>
            <a:endParaRPr lang="ru-RU" sz="1200" b="1" dirty="0" smtClean="0"/>
          </a:p>
          <a:p>
            <a:pPr>
              <a:buNone/>
            </a:pPr>
            <a:r>
              <a:rPr lang="ru-RU" sz="1200" b="1" i="1" dirty="0" smtClean="0"/>
              <a:t>Государство признает детство важным этапом жизни человека и исходит из принципов приоритетности подготовки детей к полноценной жизни в обществе, развития у них общественно значимой и творческой активности, воспитания в них высоких нравственных качеств, патриотизма и гражданственности. </a:t>
            </a:r>
            <a:endParaRPr lang="ru-RU" sz="1200" b="1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защиты детей!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i="1" dirty="0" smtClean="0"/>
              <a:t>      1 июня</a:t>
            </a:r>
            <a:r>
              <a:rPr lang="ru-RU" sz="1800" dirty="0" smtClean="0"/>
              <a:t> отмечается Международный </a:t>
            </a:r>
            <a:r>
              <a:rPr lang="ru-RU" sz="1800" b="1" i="1" dirty="0" smtClean="0">
                <a:solidFill>
                  <a:srgbClr val="FF0000"/>
                </a:solidFill>
              </a:rPr>
              <a:t>день защиты детей.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Проходит этот день радостно и весело, но и не забывается о главных идеях этого праздника — обращения внимания всего общества на то, что крайне необходимо детям, защита прав детей. Это один из самых старых международных праздников, его отмечают во всем мире с 1950 года. Решение о его проведении было принято Международной демократической федерацией женщин на специальной сессии в ноябре 1949 года.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60949549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96" y="428604"/>
            <a:ext cx="1143000" cy="11963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празднуют дети!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Различные фирмы и организации проводят в День ребёнка благотворительные акции. Так, например, компания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McDonald’s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часть выручки этого дня отдаёт в детские фонды, больницы, детские дома. За прилавки ресторанов компании в этот день во всём мире встают популярные артисты, журналисты, политики, спортсмены.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186238" cy="4525963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/>
          </a:p>
        </p:txBody>
      </p:sp>
      <p:pic>
        <p:nvPicPr>
          <p:cNvPr id="5" name="Рисунок 4" descr="5435845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500174"/>
            <a:ext cx="3476620" cy="33575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51344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Школьники радуются в этот день не только празднику, но и началу, самых длинных и долгожданных, летних каникул. Довольные и счастливые дети раскупают мороженое, лимонад и другие сладости, которые 1-го июня в изобилии продаются на каждом углу.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Ну, и конечно, какой же День Защиты Детей без катания на аттракционах и похода в кино?! 1 июня выстраиваются особенно длинные очереди в кассы Луна-парков и кинотеатров. В этот праздничный летний день, кажется, можно всё: и наесться мороженого до ангины, и накататься на всевозможных аттракционах «до упаду». Тем более, что впереди 3 месяца почти полной свободы без надоедливых уроков, на которые приходится «тратить» драгоценные часы! Так давайте дарить нашим детям драгоценные минуты!!!</a:t>
            </a:r>
            <a:endParaRPr lang="ru-RU" dirty="0"/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Использованные ресурсы: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РИА Новости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http://ria.ru/spravka/20110601/382176881.html#ixzz3VPMvRasf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РИА Новости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http://ria.ru/spravka/20110601/382176881.html#ixzz3VPMnP1Hk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http://ru.wikipedia.org/wiki/%D0%9D%D0%BE%D0%B2%D1%8B%D0%B9_%D0%B3%D0%BE%D0%B4</a:t>
            </a:r>
          </a:p>
          <a:p>
            <a:pPr lvl="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http://images.yandex.ru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i="1" u="sng" dirty="0" smtClean="0">
                <a:hlinkClick r:id="rId4"/>
              </a:rPr>
              <a:t>http://www.supertosty.ru/pozdravleniya/prochie_prazdniki/mezhdunarodnyy_den_zaschity_detey/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"/>
</p:tagLst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339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Diseño predeterminado</vt:lpstr>
      <vt:lpstr>Презентация, посвященная на 1 июня - Международный день защиты детей.</vt:lpstr>
      <vt:lpstr>РОССИЙСКАЯ ФЕДЕРАЦИЯ  ФЕДЕРАЛЬНЫЙ ЗАКОН  ОБ ОСНОВНЫХ ГАРАНТИЯХ ПРАВ РЕБЕНКА  В РОССИЙСКОЙ ФЕДЕРАЦИИ</vt:lpstr>
      <vt:lpstr>День защиты детей!</vt:lpstr>
      <vt:lpstr>Как празднуют дети!</vt:lpstr>
      <vt:lpstr>Слайд 5</vt:lpstr>
      <vt:lpstr>Использованные ресурсы: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729</cp:revision>
  <dcterms:created xsi:type="dcterms:W3CDTF">2010-05-23T14:28:12Z</dcterms:created>
  <dcterms:modified xsi:type="dcterms:W3CDTF">2015-03-25T15:45:10Z</dcterms:modified>
</cp:coreProperties>
</file>