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0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Содержимое 4" descr="fevralskaya_lazur_XX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048125" y="96838"/>
            <a:ext cx="4741863" cy="6664325"/>
          </a:xfrm>
        </p:spPr>
      </p:pic>
      <p:sp>
        <p:nvSpPr>
          <p:cNvPr id="5123" name="Содержимое 3"/>
          <p:cNvSpPr>
            <a:spLocks noGrp="1"/>
          </p:cNvSpPr>
          <p:nvPr>
            <p:ph sz="half" idx="2"/>
          </p:nvPr>
        </p:nvSpPr>
        <p:spPr>
          <a:xfrm>
            <a:off x="0" y="260350"/>
            <a:ext cx="4248150" cy="1512888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И.Э. Грабарь </a:t>
            </a:r>
          </a:p>
          <a:p>
            <a:pPr algn="ctr" eaLnBrk="1" hangingPunct="1">
              <a:buFont typeface="Arial" charset="0"/>
              <a:buNone/>
            </a:pP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ФевГрабаральская</a:t>
            </a: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лазурь»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Зимние забавы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Русская зима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Зимняя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Зима в лесу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</Words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Зимние забавы</vt:lpstr>
      <vt:lpstr>Русская зима</vt:lpstr>
      <vt:lpstr>Зимняя </vt:lpstr>
      <vt:lpstr>Зима в лесу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Чиста февральская лазурь</dc:title>
  <cp:lastModifiedBy>User</cp:lastModifiedBy>
  <cp:revision>8</cp:revision>
  <dcterms:modified xsi:type="dcterms:W3CDTF">2014-02-14T09:06:00Z</dcterms:modified>
</cp:coreProperties>
</file>