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mp3" ContentType="audio/unknown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6" r:id="rId3"/>
    <p:sldId id="258" r:id="rId4"/>
    <p:sldId id="267" r:id="rId5"/>
    <p:sldId id="259" r:id="rId6"/>
    <p:sldId id="268" r:id="rId7"/>
    <p:sldId id="262" r:id="rId8"/>
    <p:sldId id="260" r:id="rId9"/>
    <p:sldId id="272" r:id="rId10"/>
    <p:sldId id="269" r:id="rId11"/>
    <p:sldId id="270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7D3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0BB320-0212-4948-897E-D3770E6D1D9A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0D3190-56AE-416D-8C0A-6E423F8253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069513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40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 userDrawn="1"/>
        </p:nvSpPr>
        <p:spPr>
          <a:xfrm>
            <a:off x="357158" y="285728"/>
            <a:ext cx="8501122" cy="6215106"/>
          </a:xfrm>
          <a:prstGeom prst="roundRect">
            <a:avLst>
              <a:gd name="adj" fmla="val 9106"/>
            </a:avLst>
          </a:prstGeom>
          <a:noFill/>
          <a:ln>
            <a:solidFill>
              <a:srgbClr val="57D3FF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0_75c96_b715e7d3_XL.jpeg"/>
          <p:cNvPicPr>
            <a:picLocks noChangeAspect="1"/>
          </p:cNvPicPr>
          <p:nvPr userDrawn="1"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363" t="8363"/>
          <a:stretch>
            <a:fillRect/>
          </a:stretch>
        </p:blipFill>
        <p:spPr>
          <a:xfrm>
            <a:off x="71406" y="71414"/>
            <a:ext cx="2000264" cy="200026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3CAFAF-F440-4BEA-83C0-06215780B219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corowina.ucoz.com</a:t>
            </a:r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strips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Layout" Target="../slideLayouts/slideLayout7.xml"/><Relationship Id="rId1" Type="http://schemas.openxmlformats.org/officeDocument/2006/relationships/video" Target="NULL" TargetMode="External"/><Relationship Id="rId5" Type="http://schemas.openxmlformats.org/officeDocument/2006/relationships/image" Target="../media/image4.png"/><Relationship Id="rId4" Type="http://schemas.microsoft.com/office/2007/relationships/media" Target="../media/media1.mp3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Урок английского языка «Гастроли театра»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Подготовила учитель английского языка БОУ СОШ №39</a:t>
            </a:r>
          </a:p>
          <a:p>
            <a:r>
              <a:rPr lang="ru-RU" dirty="0" err="1" smtClean="0"/>
              <a:t>Ярыш</a:t>
            </a:r>
            <a:r>
              <a:rPr lang="ru-RU" dirty="0" smtClean="0"/>
              <a:t> Лариса Александровна</a:t>
            </a:r>
            <a:endParaRPr lang="ru-RU" dirty="0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Our missions:</a:t>
            </a:r>
            <a:endParaRPr lang="ru-RU" sz="54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1714488"/>
            <a:ext cx="815607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kumimoji="0" lang="ru-RU" sz="32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Повторить названия животных.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2214554"/>
            <a:ext cx="757242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kumimoji="0" lang="ru-RU" sz="32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Повторить прилагательные, используемые для описания животных.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14348" y="3643314"/>
            <a:ext cx="8001055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kumimoji="0" lang="ru-RU" sz="32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Тренироваться в составлении описания  животного.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14348" y="4643446"/>
            <a:ext cx="643599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kumimoji="0" lang="ru-RU" sz="32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Тренироваться в чтении.</a:t>
            </a:r>
            <a:r>
              <a:rPr kumimoji="0" lang="ru-RU" sz="32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8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8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Our missions:</a:t>
            </a:r>
            <a:endParaRPr lang="ru-RU" sz="54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1714488"/>
            <a:ext cx="815607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kumimoji="0" lang="ru-RU" sz="32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Повторить названия животных.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2214554"/>
            <a:ext cx="757242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kumimoji="0" lang="ru-RU" sz="32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Повторить прилагательные, используемые для описания животных.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14348" y="3643314"/>
            <a:ext cx="8001055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kumimoji="0" lang="ru-RU" sz="32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Тренироваться в составлении описания  животного.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14348" y="4643446"/>
            <a:ext cx="643599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kumimoji="0" lang="ru-RU" sz="32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Тренироваться в чтении.</a:t>
            </a:r>
            <a:r>
              <a:rPr kumimoji="0" lang="ru-RU" sz="32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71736" y="428604"/>
            <a:ext cx="38903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home</a:t>
            </a:r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work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57224" y="1857364"/>
            <a:ext cx="7715304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3600" b="1" cap="all" spc="0" dirty="0" smtClean="0">
                <a:ln>
                  <a:solidFill>
                    <a:srgbClr val="002060"/>
                  </a:solidFill>
                </a:ln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you can draw artist</a:t>
            </a:r>
            <a:endParaRPr lang="ru-RU" sz="3600" b="1" cap="all" spc="0" dirty="0" smtClean="0">
              <a:ln>
                <a:solidFill>
                  <a:srgbClr val="002060"/>
                </a:solidFill>
              </a:ln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r>
              <a:rPr lang="en-US" sz="3600" b="1" cap="all" spc="0" dirty="0" smtClean="0">
                <a:ln>
                  <a:solidFill>
                    <a:srgbClr val="002060"/>
                  </a:solidFill>
                </a:ln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and write a poem </a:t>
            </a:r>
            <a:endParaRPr lang="ru-RU" sz="3600" b="1" cap="all" spc="0" dirty="0" smtClean="0">
              <a:ln>
                <a:solidFill>
                  <a:srgbClr val="002060"/>
                </a:solidFill>
              </a:ln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r>
              <a:rPr lang="en-US" sz="3600" b="1" cap="all" spc="0" dirty="0" smtClean="0">
                <a:ln>
                  <a:solidFill>
                    <a:srgbClr val="002060"/>
                  </a:solidFill>
                </a:ln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or story about it</a:t>
            </a:r>
            <a:endParaRPr lang="ru-RU" sz="3600" b="1" cap="all" spc="0" dirty="0" smtClean="0">
              <a:ln>
                <a:solidFill>
                  <a:srgbClr val="002060"/>
                </a:solidFill>
              </a:ln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r>
              <a:rPr lang="ru-RU" sz="3600" b="1" cap="all" dirty="0" smtClean="0">
                <a:ln>
                  <a:solidFill>
                    <a:srgbClr val="00206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Нарисовать артиста и сочинить стихотворение или историю о нём</a:t>
            </a:r>
            <a:endParaRPr lang="ru-RU" sz="3600" b="1" cap="all" spc="0" dirty="0" smtClean="0">
              <a:ln>
                <a:solidFill>
                  <a:srgbClr val="002060"/>
                </a:solidFill>
              </a:ln>
              <a:solidFill>
                <a:schemeClr val="accent6">
                  <a:lumMod val="75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endParaRPr lang="ru-RU" sz="5400" b="1" cap="all" spc="0" dirty="0">
              <a:ln>
                <a:solidFill>
                  <a:srgbClr val="002060"/>
                </a:solidFill>
              </a:ln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Our missions:</a:t>
            </a:r>
            <a:endParaRPr lang="ru-RU" sz="54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1714488"/>
            <a:ext cx="815607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kumimoji="0" lang="ru-RU" sz="32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Повторить названия животных.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2214554"/>
            <a:ext cx="757242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kumimoji="0" lang="ru-RU" sz="32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Повторить прилагательные, используемые для описания животных.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14348" y="3643314"/>
            <a:ext cx="8001055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kumimoji="0" lang="ru-RU" sz="32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Тренироваться в составлении описания животного.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14348" y="4643446"/>
            <a:ext cx="643599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kumimoji="0" lang="ru-RU" sz="32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Тренироваться в чтении.</a:t>
            </a:r>
            <a:r>
              <a:rPr kumimoji="0" lang="ru-RU" sz="32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99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7" grpId="0"/>
      <p:bldP spid="8" grpId="0"/>
      <p:bldP spid="8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14810" y="500042"/>
            <a:ext cx="8469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Yy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14414" y="1928802"/>
            <a:ext cx="223811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angry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14414" y="2928934"/>
            <a:ext cx="22541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merry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14414" y="3929066"/>
            <a:ext cx="22268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funny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71670" y="1000108"/>
            <a:ext cx="8178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[</a:t>
            </a:r>
            <a:r>
              <a:rPr lang="en-US" sz="5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i</a:t>
            </a:r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]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715008" y="1071546"/>
            <a:ext cx="12378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[</a:t>
            </a:r>
            <a:r>
              <a:rPr lang="en-US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ai</a:t>
            </a:r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]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86446" y="1857364"/>
            <a:ext cx="11496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my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857884" y="2857496"/>
            <a:ext cx="10936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fly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786446" y="3857628"/>
            <a:ext cx="16097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why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929322" y="4786322"/>
            <a:ext cx="13083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shy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Our missions:</a:t>
            </a:r>
            <a:endParaRPr lang="ru-RU" sz="54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1714488"/>
            <a:ext cx="815607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kumimoji="0" lang="ru-RU" sz="32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Повторить названия животных.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2214554"/>
            <a:ext cx="757242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kumimoji="0" lang="ru-RU" sz="32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Повторить прилагательные, используемые для описания животных.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14348" y="3643314"/>
            <a:ext cx="8001055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kumimoji="0" lang="ru-RU" sz="32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Тренироваться в составлении описания  животного.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14348" y="4643446"/>
            <a:ext cx="643599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kumimoji="0" lang="ru-RU" sz="32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Тренироваться в чтении.</a:t>
            </a:r>
            <a:r>
              <a:rPr kumimoji="0" lang="ru-RU" sz="32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8.33333E-7 0.07222 L 8.33333E-7 -2.22222E-6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5" descr="http://i.smiley4you.com/3/88/6838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1071546"/>
            <a:ext cx="5429288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kukla_-_zvuk_parovoza_(iPlayer.fm).mp3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1623994" y="5620528"/>
            <a:ext cx="609600" cy="609600"/>
          </a:xfrm>
          <a:prstGeom prst="rect">
            <a:avLst/>
          </a:prstGeom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106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Our missions:</a:t>
            </a:r>
            <a:endParaRPr lang="ru-RU" sz="54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1714488"/>
            <a:ext cx="815607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kumimoji="0" lang="ru-RU" sz="32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Повторить названия животных.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2214554"/>
            <a:ext cx="757242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kumimoji="0" lang="ru-RU" sz="32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Повторить прилагательные, используемые для описания животных.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14348" y="3643314"/>
            <a:ext cx="8001055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kumimoji="0" lang="ru-RU" sz="32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Тренироваться в составлении описания  животного.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14348" y="4643446"/>
            <a:ext cx="643599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kumimoji="0" lang="ru-RU" sz="32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Тренироваться в чтении.</a:t>
            </a:r>
            <a:r>
              <a:rPr kumimoji="0" lang="ru-RU" sz="3200" b="1" i="0" u="none" strike="noStrike" cap="all" spc="0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8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8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642910" y="1857364"/>
            <a:ext cx="1000132" cy="10001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2" name="Равнобедренный треугольник 41"/>
          <p:cNvSpPr/>
          <p:nvPr/>
        </p:nvSpPr>
        <p:spPr>
          <a:xfrm>
            <a:off x="1857356" y="1857364"/>
            <a:ext cx="1357322" cy="1000132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6" name="Прямая со стрелкой 15"/>
          <p:cNvCxnSpPr/>
          <p:nvPr/>
        </p:nvCxnSpPr>
        <p:spPr>
          <a:xfrm>
            <a:off x="2000232" y="2643182"/>
            <a:ext cx="107157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3428992" y="1857364"/>
            <a:ext cx="1000132" cy="10001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3357554" y="4357694"/>
            <a:ext cx="106150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not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642910" y="5357826"/>
            <a:ext cx="1000132" cy="10001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8" name="Равнобедренный треугольник 37"/>
          <p:cNvSpPr/>
          <p:nvPr/>
        </p:nvSpPr>
        <p:spPr>
          <a:xfrm>
            <a:off x="1857356" y="5357826"/>
            <a:ext cx="1357322" cy="1000132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5786446" y="4357694"/>
            <a:ext cx="28575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642910" y="4143380"/>
            <a:ext cx="1000132" cy="10001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3" name="Равнобедренный треугольник 42"/>
          <p:cNvSpPr/>
          <p:nvPr/>
        </p:nvSpPr>
        <p:spPr>
          <a:xfrm>
            <a:off x="1928794" y="4071942"/>
            <a:ext cx="1357322" cy="1000132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4" name="Прямая со стрелкой 43"/>
          <p:cNvCxnSpPr/>
          <p:nvPr/>
        </p:nvCxnSpPr>
        <p:spPr>
          <a:xfrm>
            <a:off x="2071670" y="4929198"/>
            <a:ext cx="107157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6" name="Прямоугольник 45"/>
          <p:cNvSpPr/>
          <p:nvPr/>
        </p:nvSpPr>
        <p:spPr>
          <a:xfrm>
            <a:off x="4857752" y="5715016"/>
            <a:ext cx="28575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4" name="Равнобедренный треугольник 23"/>
          <p:cNvSpPr/>
          <p:nvPr/>
        </p:nvSpPr>
        <p:spPr>
          <a:xfrm>
            <a:off x="3428992" y="5357826"/>
            <a:ext cx="1357322" cy="1000132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4500562" y="4214818"/>
            <a:ext cx="1000132" cy="10001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20" name="Прямая со стрелкой 19"/>
          <p:cNvCxnSpPr/>
          <p:nvPr/>
        </p:nvCxnSpPr>
        <p:spPr>
          <a:xfrm flipV="1">
            <a:off x="4572000" y="1142984"/>
            <a:ext cx="1143008" cy="78581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4572000" y="2214554"/>
            <a:ext cx="1143008" cy="64294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6" name="Прямоугольник 25"/>
          <p:cNvSpPr/>
          <p:nvPr/>
        </p:nvSpPr>
        <p:spPr>
          <a:xfrm>
            <a:off x="6000760" y="2214554"/>
            <a:ext cx="1285884" cy="10001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/>
              <a:t>Billy</a:t>
            </a:r>
            <a:endParaRPr lang="ru-RU" sz="4800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7429520" y="1142984"/>
            <a:ext cx="3690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7500958" y="2428868"/>
            <a:ext cx="3690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642910" y="3000372"/>
            <a:ext cx="1000132" cy="10001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1" name="Равнобедренный треугольник 30"/>
          <p:cNvSpPr/>
          <p:nvPr/>
        </p:nvSpPr>
        <p:spPr>
          <a:xfrm>
            <a:off x="1857356" y="3000372"/>
            <a:ext cx="1357322" cy="1000132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2" name="Прямая со стрелкой 31"/>
          <p:cNvCxnSpPr/>
          <p:nvPr/>
        </p:nvCxnSpPr>
        <p:spPr>
          <a:xfrm>
            <a:off x="2000232" y="3786190"/>
            <a:ext cx="107157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3" name="Прямоугольник 32"/>
          <p:cNvSpPr/>
          <p:nvPr/>
        </p:nvSpPr>
        <p:spPr>
          <a:xfrm>
            <a:off x="3571868" y="3071810"/>
            <a:ext cx="1000132" cy="10001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4714876" y="3143248"/>
            <a:ext cx="3690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026" name="Picture 2" descr="C:\Users\Домашний\Desktop\школа\Английский язык\поурочные разработки\2 класс\урок для конкурса\fox_page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285728"/>
            <a:ext cx="1571636" cy="1557084"/>
          </a:xfrm>
          <a:prstGeom prst="rect">
            <a:avLst/>
          </a:prstGeom>
          <a:noFill/>
        </p:spPr>
      </p:pic>
      <p:sp>
        <p:nvSpPr>
          <p:cNvPr id="35" name="Прямоугольник 34"/>
          <p:cNvSpPr/>
          <p:nvPr/>
        </p:nvSpPr>
        <p:spPr>
          <a:xfrm>
            <a:off x="2071670" y="1785926"/>
            <a:ext cx="1899880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 am </a:t>
            </a:r>
            <a:endParaRPr lang="ru-RU" sz="6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1571604" y="3071810"/>
            <a:ext cx="2502609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 am …</a:t>
            </a:r>
            <a:endParaRPr lang="ru-RU" sz="6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857224" y="4214818"/>
            <a:ext cx="389561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 am not …</a:t>
            </a:r>
            <a:endParaRPr lang="ru-RU" sz="6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1571604" y="5429264"/>
            <a:ext cx="2616294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 can …</a:t>
            </a:r>
            <a:endParaRPr lang="ru-RU" sz="6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42" grpId="0" animBg="1"/>
      <p:bldP spid="18" grpId="0" animBg="1"/>
      <p:bldP spid="34" grpId="0"/>
      <p:bldP spid="37" grpId="0" animBg="1"/>
      <p:bldP spid="38" grpId="0" animBg="1"/>
      <p:bldP spid="41" grpId="0" animBg="1"/>
      <p:bldP spid="43" grpId="0" animBg="1"/>
      <p:bldP spid="24" grpId="0" animBg="1"/>
      <p:bldP spid="30" grpId="0" animBg="1"/>
      <p:bldP spid="29" grpId="0" animBg="1"/>
      <p:bldP spid="31" grpId="0" animBg="1"/>
      <p:bldP spid="33" grpId="0" animBg="1"/>
      <p:bldP spid="35" grpId="0"/>
      <p:bldP spid="36" grpId="0"/>
      <p:bldP spid="4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Домашний\Desktop\школа\Английский язык\поурочные разработки\2 класс\урок для конкурса\Презентация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1" name="Picture 3" descr="C:\Users\Домашний\Desktop\школа\Английский язык\поурочные разработки\2 класс\урок для конкурса\Презентация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Рисунок 9" descr="38cc4fc67e6316fa7179091ff498b111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3286116" y="2643182"/>
            <a:ext cx="3357586" cy="3417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Овальная выноска 4"/>
          <p:cNvSpPr/>
          <p:nvPr/>
        </p:nvSpPr>
        <p:spPr>
          <a:xfrm>
            <a:off x="3500430" y="571480"/>
            <a:ext cx="3357586" cy="2000264"/>
          </a:xfrm>
          <a:prstGeom prst="wedgeEllipseCallout">
            <a:avLst>
              <a:gd name="adj1" fmla="val -13113"/>
              <a:gd name="adj2" fmla="val 7122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n>
                  <a:solidFill>
                    <a:srgbClr val="FFFF00"/>
                  </a:solidFill>
                </a:ln>
              </a:rPr>
              <a:t>Attention! Attention!</a:t>
            </a:r>
            <a:endParaRPr lang="ru-RU" sz="2800" dirty="0" smtClean="0">
              <a:ln>
                <a:solidFill>
                  <a:srgbClr val="FFFF00"/>
                </a:solidFill>
              </a:ln>
            </a:endParaRPr>
          </a:p>
          <a:p>
            <a:pPr algn="ctr"/>
            <a:r>
              <a:rPr lang="en-US" sz="2800" dirty="0" smtClean="0">
                <a:ln>
                  <a:solidFill>
                    <a:srgbClr val="FFFF00"/>
                  </a:solidFill>
                </a:ln>
              </a:rPr>
              <a:t>Our show is beginning!</a:t>
            </a:r>
            <a:endParaRPr lang="ru-RU" sz="2800" dirty="0">
              <a:ln>
                <a:solidFill>
                  <a:srgbClr val="FFFF00"/>
                </a:solidFill>
              </a:ln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7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7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Прямоугольник 39"/>
          <p:cNvSpPr/>
          <p:nvPr/>
        </p:nvSpPr>
        <p:spPr>
          <a:xfrm>
            <a:off x="5786446" y="4357694"/>
            <a:ext cx="28575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4857752" y="5715016"/>
            <a:ext cx="28575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20" name="Прямая со стрелкой 19"/>
          <p:cNvCxnSpPr/>
          <p:nvPr/>
        </p:nvCxnSpPr>
        <p:spPr>
          <a:xfrm flipV="1">
            <a:off x="4572000" y="1142984"/>
            <a:ext cx="1143008" cy="78581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4572000" y="2214554"/>
            <a:ext cx="1143008" cy="64294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6" name="Прямоугольник 25"/>
          <p:cNvSpPr/>
          <p:nvPr/>
        </p:nvSpPr>
        <p:spPr>
          <a:xfrm>
            <a:off x="6000760" y="2214554"/>
            <a:ext cx="1285884" cy="10001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 smtClean="0"/>
              <a:t>Billy</a:t>
            </a:r>
            <a:endParaRPr lang="ru-RU" sz="4800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7429520" y="1142984"/>
            <a:ext cx="3690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7500958" y="2428868"/>
            <a:ext cx="3690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4714876" y="3143248"/>
            <a:ext cx="3690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026" name="Picture 2" descr="C:\Users\Домашний\Desktop\школа\Английский язык\поурочные разработки\2 класс\урок для конкурса\fox_page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285728"/>
            <a:ext cx="1571636" cy="1557084"/>
          </a:xfrm>
          <a:prstGeom prst="rect">
            <a:avLst/>
          </a:prstGeom>
          <a:noFill/>
        </p:spPr>
      </p:pic>
      <p:sp>
        <p:nvSpPr>
          <p:cNvPr id="35" name="Прямоугольник 34"/>
          <p:cNvSpPr/>
          <p:nvPr/>
        </p:nvSpPr>
        <p:spPr>
          <a:xfrm>
            <a:off x="1285852" y="1571612"/>
            <a:ext cx="1899880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 am </a:t>
            </a:r>
            <a:endParaRPr lang="ru-RU" sz="6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1357290" y="2928934"/>
            <a:ext cx="2502609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 am …</a:t>
            </a:r>
            <a:endParaRPr lang="ru-RU" sz="6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1357290" y="4143380"/>
            <a:ext cx="389561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 am not …</a:t>
            </a:r>
            <a:endParaRPr lang="ru-RU" sz="6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1428728" y="5500702"/>
            <a:ext cx="2616294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 can …</a:t>
            </a:r>
            <a:endParaRPr lang="ru-RU" sz="6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</TotalTime>
  <Words>225</Words>
  <Application>Microsoft Office PowerPoint</Application>
  <PresentationFormat>Экран (4:3)</PresentationFormat>
  <Paragraphs>66</Paragraphs>
  <Slides>12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Урок английского языка «Гастроли театра»</vt:lpstr>
      <vt:lpstr>Our missions:</vt:lpstr>
      <vt:lpstr>Слайд 3</vt:lpstr>
      <vt:lpstr>Our missions:</vt:lpstr>
      <vt:lpstr>Слайд 5</vt:lpstr>
      <vt:lpstr>Our missions:</vt:lpstr>
      <vt:lpstr>Слайд 7</vt:lpstr>
      <vt:lpstr>Слайд 8</vt:lpstr>
      <vt:lpstr>Слайд 9</vt:lpstr>
      <vt:lpstr>Our missions:</vt:lpstr>
      <vt:lpstr>Our missions: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Домашний</cp:lastModifiedBy>
  <cp:revision>43</cp:revision>
  <dcterms:created xsi:type="dcterms:W3CDTF">2013-01-06T18:32:13Z</dcterms:created>
  <dcterms:modified xsi:type="dcterms:W3CDTF">2015-04-16T15:57:23Z</dcterms:modified>
</cp:coreProperties>
</file>