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15"/>
  </p:notesMasterIdLst>
  <p:sldIdLst>
    <p:sldId id="293" r:id="rId2"/>
    <p:sldId id="292" r:id="rId3"/>
    <p:sldId id="256" r:id="rId4"/>
    <p:sldId id="284" r:id="rId5"/>
    <p:sldId id="286" r:id="rId6"/>
    <p:sldId id="288" r:id="rId7"/>
    <p:sldId id="265" r:id="rId8"/>
    <p:sldId id="259" r:id="rId9"/>
    <p:sldId id="272" r:id="rId10"/>
    <p:sldId id="290" r:id="rId11"/>
    <p:sldId id="277" r:id="rId12"/>
    <p:sldId id="278" r:id="rId13"/>
    <p:sldId id="294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1618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10" autoAdjust="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8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9795D1A6-1B6B-484F-8D37-EEFB2915E6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155E56-3F09-421F-A828-B03A108BC151}" type="slidenum">
              <a:rPr lang="ru-RU">
                <a:latin typeface="Arial" charset="0"/>
              </a:rPr>
              <a:pPr/>
              <a:t>2</a:t>
            </a:fld>
            <a:endParaRPr lang="ru-RU">
              <a:latin typeface="Arial" charset="0"/>
            </a:endParaRPr>
          </a:p>
        </p:txBody>
      </p:sp>
      <p:sp>
        <p:nvSpPr>
          <p:cNvPr id="194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DB4905-D7EF-41BB-BED8-90876DF3B2C9}" type="slidenum">
              <a:rPr lang="ru-RU">
                <a:latin typeface="Arial" charset="0"/>
              </a:rPr>
              <a:pPr/>
              <a:t>11</a:t>
            </a:fld>
            <a:endParaRPr lang="ru-RU">
              <a:latin typeface="Arial" charset="0"/>
            </a:endParaRPr>
          </a:p>
        </p:txBody>
      </p:sp>
      <p:sp>
        <p:nvSpPr>
          <p:cNvPr id="286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DBD994-EBBB-4609-8375-BC1C45D2EAC4}" type="slidenum">
              <a:rPr lang="ru-RU">
                <a:latin typeface="Arial" charset="0"/>
              </a:rPr>
              <a:pPr/>
              <a:t>12</a:t>
            </a:fld>
            <a:endParaRPr lang="ru-RU">
              <a:latin typeface="Arial" charset="0"/>
            </a:endParaRPr>
          </a:p>
        </p:txBody>
      </p:sp>
      <p:sp>
        <p:nvSpPr>
          <p:cNvPr id="296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479378-5B85-4FFA-AEBC-A1590229744C}" type="slidenum">
              <a:rPr lang="ru-RU">
                <a:latin typeface="Arial" charset="0"/>
              </a:rPr>
              <a:pPr/>
              <a:t>3</a:t>
            </a:fld>
            <a:endParaRPr lang="ru-RU">
              <a:latin typeface="Arial" charset="0"/>
            </a:endParaRPr>
          </a:p>
        </p:txBody>
      </p:sp>
      <p:sp>
        <p:nvSpPr>
          <p:cNvPr id="204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5E7B58-773F-412F-9555-2E256E516B7B}" type="slidenum">
              <a:rPr lang="ru-RU">
                <a:latin typeface="Arial" charset="0"/>
              </a:rPr>
              <a:pPr/>
              <a:t>4</a:t>
            </a:fld>
            <a:endParaRPr lang="ru-RU">
              <a:latin typeface="Arial" charset="0"/>
            </a:endParaRPr>
          </a:p>
        </p:txBody>
      </p:sp>
      <p:sp>
        <p:nvSpPr>
          <p:cNvPr id="215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92D8DD-24A2-4795-B57C-301384787F64}" type="slidenum">
              <a:rPr lang="ru-RU">
                <a:latin typeface="Arial" charset="0"/>
              </a:rPr>
              <a:pPr/>
              <a:t>5</a:t>
            </a:fld>
            <a:endParaRPr lang="ru-RU">
              <a:latin typeface="Arial" charset="0"/>
            </a:endParaRPr>
          </a:p>
        </p:txBody>
      </p:sp>
      <p:sp>
        <p:nvSpPr>
          <p:cNvPr id="225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592352-9B4E-4CAB-BE89-AD485FE2E823}" type="slidenum">
              <a:rPr lang="ru-RU">
                <a:latin typeface="Arial" charset="0"/>
              </a:rPr>
              <a:pPr/>
              <a:t>6</a:t>
            </a:fld>
            <a:endParaRPr lang="ru-RU">
              <a:latin typeface="Arial" charset="0"/>
            </a:endParaRPr>
          </a:p>
        </p:txBody>
      </p:sp>
      <p:sp>
        <p:nvSpPr>
          <p:cNvPr id="235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E1DE8D-05D3-439C-B5FA-AFFE48306491}" type="slidenum">
              <a:rPr lang="ru-RU">
                <a:latin typeface="Arial" charset="0"/>
              </a:rPr>
              <a:pPr/>
              <a:t>7</a:t>
            </a:fld>
            <a:endParaRPr lang="ru-RU">
              <a:latin typeface="Arial" charset="0"/>
            </a:endParaRPr>
          </a:p>
        </p:txBody>
      </p:sp>
      <p:sp>
        <p:nvSpPr>
          <p:cNvPr id="245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D29C64-9013-48BC-BC89-3ED2411E0B85}" type="slidenum">
              <a:rPr lang="ru-RU">
                <a:latin typeface="Arial" charset="0"/>
              </a:rPr>
              <a:pPr/>
              <a:t>8</a:t>
            </a:fld>
            <a:endParaRPr lang="ru-RU">
              <a:latin typeface="Arial" charset="0"/>
            </a:endParaRPr>
          </a:p>
        </p:txBody>
      </p:sp>
      <p:sp>
        <p:nvSpPr>
          <p:cNvPr id="2560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8F94B0-7179-4D4A-817D-E8CAECD6183F}" type="slidenum">
              <a:rPr lang="ru-RU">
                <a:latin typeface="Arial" charset="0"/>
              </a:rPr>
              <a:pPr/>
              <a:t>9</a:t>
            </a:fld>
            <a:endParaRPr lang="ru-RU">
              <a:latin typeface="Arial" charset="0"/>
            </a:endParaRPr>
          </a:p>
        </p:txBody>
      </p:sp>
      <p:sp>
        <p:nvSpPr>
          <p:cNvPr id="266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6B9D22-9A1C-46BB-9B82-EB5A1575D474}" type="slidenum">
              <a:rPr lang="ru-RU">
                <a:latin typeface="Arial" charset="0"/>
              </a:rPr>
              <a:pPr/>
              <a:t>10</a:t>
            </a:fld>
            <a:endParaRPr lang="ru-RU">
              <a:latin typeface="Arial" charset="0"/>
            </a:endParaRPr>
          </a:p>
        </p:txBody>
      </p:sp>
      <p:sp>
        <p:nvSpPr>
          <p:cNvPr id="276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C7BB896-C93F-4084-B2A3-00AB8CDFD2C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blinds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1267B3-7B6D-41F4-9322-4B6BA0FEB7C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pPr>
              <a:defRPr/>
            </a:pPr>
            <a:fld id="{970EABA2-8071-432D-8858-3C42927D68C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blinds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533400"/>
            <a:ext cx="8229600" cy="5597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7B13AF-B5B6-4FBC-9E22-64AA7BAA30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216BDDF-7769-4343-8936-FEB317251F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82E6732-0EC6-4C7B-B6D6-69B5C1DE22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blinds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AA36B89E-7D35-488D-BDF4-D7452093CA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>
              <a:defRPr/>
            </a:pPr>
            <a:fld id="{84121379-7C7C-4CF5-84B7-4FA352C280C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DC58350-5B26-4F1C-8D99-D60CAAAA793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1AE4776-063E-4E04-9043-17CB9AD369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9C8D607-1C14-467A-8454-DAEDC9F0648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925730B2-5455-4DF1-BF25-D437F2E340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blinds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9B12949-051F-48B7-9A6A-5E24008D16F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</p:sldLayoutIdLst>
  <p:transition>
    <p:blinds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slide" Target="slide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5" Type="http://schemas.openxmlformats.org/officeDocument/2006/relationships/slide" Target="slide3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gif"/><Relationship Id="rId3" Type="http://schemas.openxmlformats.org/officeDocument/2006/relationships/slide" Target="slide6.xml"/><Relationship Id="rId7" Type="http://schemas.openxmlformats.org/officeDocument/2006/relationships/slide" Target="slide1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9.xml"/><Relationship Id="rId5" Type="http://schemas.openxmlformats.org/officeDocument/2006/relationships/slide" Target="slide7.xml"/><Relationship Id="rId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1357298"/>
            <a:ext cx="6477000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Презентация на тему </a:t>
            </a:r>
            <a:br>
              <a:rPr lang="ru-RU" dirty="0" smtClean="0"/>
            </a:br>
            <a:r>
              <a:rPr lang="ru-RU" dirty="0" smtClean="0"/>
              <a:t>Способы передвижения животных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57752" y="4143380"/>
            <a:ext cx="3600448" cy="1679570"/>
          </a:xfrm>
        </p:spPr>
        <p:txBody>
          <a:bodyPr/>
          <a:lstStyle/>
          <a:p>
            <a:pPr algn="ctr"/>
            <a:r>
              <a:rPr lang="ru-RU" dirty="0" smtClean="0"/>
              <a:t>Выполнил</a:t>
            </a:r>
          </a:p>
          <a:p>
            <a:pPr algn="ctr"/>
            <a:r>
              <a:rPr lang="ru-RU" dirty="0" smtClean="0"/>
              <a:t>Ученик 7А</a:t>
            </a:r>
          </a:p>
          <a:p>
            <a:pPr algn="ctr"/>
            <a:r>
              <a:rPr lang="ru-RU" dirty="0" err="1" smtClean="0"/>
              <a:t>Выгузов</a:t>
            </a:r>
            <a:r>
              <a:rPr lang="ru-RU" dirty="0" smtClean="0"/>
              <a:t> Павел</a:t>
            </a:r>
            <a:endParaRPr lang="ru-RU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7" descr="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629025" cy="505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Rectangle 9"/>
          <p:cNvSpPr>
            <a:spLocks noGrp="1" noChangeArrowheads="1"/>
          </p:cNvSpPr>
          <p:nvPr>
            <p:ph sz="quarter" idx="1"/>
          </p:nvPr>
        </p:nvSpPr>
        <p:spPr>
          <a:xfrm>
            <a:off x="250825" y="404813"/>
            <a:ext cx="8229600" cy="43021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3317" name="Picture 10" descr="двестворчатый моллюс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6838" y="1412875"/>
            <a:ext cx="2697162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11" descr="брюхоногие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08400" y="404813"/>
            <a:ext cx="2808288" cy="208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12" descr="головоногие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92500" y="4103688"/>
            <a:ext cx="4130675" cy="275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0661" name="Picture 5" descr="picture6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859338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4" name="Picture 8" descr="03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0"/>
            <a:ext cx="4500562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6" name="Picture 10" descr="00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03350" y="3482975"/>
            <a:ext cx="4895850" cy="337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06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0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0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0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0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3600" b="1" smtClean="0"/>
              <a:t>Движение животных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68313" y="1844675"/>
            <a:ext cx="8229600" cy="4302125"/>
          </a:xfrm>
          <a:noFill/>
        </p:spPr>
        <p:txBody>
          <a:bodyPr/>
          <a:lstStyle/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sz="2400" b="1" i="1" smtClean="0">
                <a:solidFill>
                  <a:srgbClr val="808000"/>
                </a:solidFill>
              </a:rPr>
              <a:t>Прыгать </a:t>
            </a:r>
            <a:r>
              <a:rPr lang="ru-RU" sz="2400" b="1" i="1" smtClean="0"/>
              <a:t>    </a:t>
            </a:r>
            <a:r>
              <a:rPr lang="ru-RU" sz="2400" b="1" i="1" smtClean="0">
                <a:solidFill>
                  <a:srgbClr val="800080"/>
                </a:solidFill>
              </a:rPr>
              <a:t>летать</a:t>
            </a:r>
            <a:r>
              <a:rPr lang="ru-RU" sz="2400" b="1" i="1" smtClean="0"/>
              <a:t>                         </a:t>
            </a:r>
            <a:r>
              <a:rPr lang="ru-RU" sz="2400" b="1" i="1" smtClean="0">
                <a:solidFill>
                  <a:srgbClr val="0033CC"/>
                </a:solidFill>
              </a:rPr>
              <a:t>ходить</a:t>
            </a:r>
            <a:r>
              <a:rPr lang="ru-RU" sz="2400" b="1" i="1" smtClean="0"/>
              <a:t>     </a:t>
            </a:r>
            <a:r>
              <a:rPr lang="ru-RU" sz="2400" b="1" i="1" smtClean="0">
                <a:solidFill>
                  <a:srgbClr val="996633"/>
                </a:solidFill>
              </a:rPr>
              <a:t>бегать   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sz="2400" b="1" i="1" smtClean="0">
                <a:solidFill>
                  <a:srgbClr val="996633"/>
                </a:solidFill>
              </a:rPr>
              <a:t> </a:t>
            </a:r>
          </a:p>
          <a:p>
            <a:pPr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sz="2400" b="1" i="1" smtClean="0">
                <a:solidFill>
                  <a:srgbClr val="660066"/>
                </a:solidFill>
              </a:rPr>
              <a:t>Ползать</a:t>
            </a:r>
          </a:p>
          <a:p>
            <a:pPr algn="ctr" eaLnBrk="1" hangingPunct="1">
              <a:spcBef>
                <a:spcPct val="0"/>
              </a:spcBef>
              <a:buFont typeface="Wingdings" pitchFamily="2" charset="2"/>
              <a:buNone/>
            </a:pPr>
            <a:endParaRPr lang="ru-RU" sz="2400" b="1" i="1" smtClean="0">
              <a:solidFill>
                <a:srgbClr val="660066"/>
              </a:solidFill>
            </a:endParaRPr>
          </a:p>
          <a:p>
            <a:pPr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b="1" smtClean="0">
                <a:solidFill>
                  <a:srgbClr val="000099"/>
                </a:solidFill>
              </a:rPr>
              <a:t>Плавать</a:t>
            </a:r>
          </a:p>
          <a:p>
            <a:pPr algn="ctr" eaLnBrk="1" hangingPunct="1">
              <a:spcBef>
                <a:spcPct val="0"/>
              </a:spcBef>
              <a:buFont typeface="Wingdings" pitchFamily="2" charset="2"/>
              <a:buNone/>
            </a:pPr>
            <a:endParaRPr lang="ru-RU" b="1" smtClean="0">
              <a:solidFill>
                <a:srgbClr val="000099"/>
              </a:solidFill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i="1" smtClean="0"/>
              <a:t>Рыбы     </a:t>
            </a:r>
            <a:r>
              <a:rPr lang="ru-RU" sz="2400" b="1" i="1" smtClean="0">
                <a:solidFill>
                  <a:srgbClr val="CC0099"/>
                </a:solidFill>
              </a:rPr>
              <a:t>моллюски </a:t>
            </a:r>
            <a:r>
              <a:rPr lang="ru-RU" sz="2400" b="1" i="1" smtClean="0"/>
              <a:t>     </a:t>
            </a:r>
            <a:r>
              <a:rPr lang="ru-RU" sz="2400" b="1" i="1" smtClean="0">
                <a:solidFill>
                  <a:srgbClr val="006600"/>
                </a:solidFill>
              </a:rPr>
              <a:t>земноводные</a:t>
            </a:r>
            <a:r>
              <a:rPr lang="ru-RU" sz="2400" b="1" i="1" smtClean="0"/>
              <a:t>       </a:t>
            </a:r>
            <a:r>
              <a:rPr lang="ru-RU" sz="2400" b="1" i="1" smtClean="0">
                <a:solidFill>
                  <a:srgbClr val="000099"/>
                </a:solidFill>
              </a:rPr>
              <a:t>птицы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400" b="1" i="1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i="1" smtClean="0">
                <a:solidFill>
                  <a:srgbClr val="008000"/>
                </a:solidFill>
              </a:rPr>
              <a:t>     Пресмыкающиеся   </a:t>
            </a:r>
            <a:r>
              <a:rPr lang="ru-RU" sz="2400" b="1" i="1" smtClean="0"/>
              <a:t>                </a:t>
            </a:r>
            <a:r>
              <a:rPr lang="ru-RU" sz="2400" b="1" i="1" smtClean="0">
                <a:solidFill>
                  <a:srgbClr val="993300"/>
                </a:solidFill>
              </a:rPr>
              <a:t>Млекопитающие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i="1" smtClean="0"/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400" b="1" i="1" smtClean="0"/>
          </a:p>
          <a:p>
            <a:pPr algn="ctr" eaLnBrk="1" hangingPunct="1">
              <a:spcBef>
                <a:spcPct val="0"/>
              </a:spcBef>
              <a:buFont typeface="Wingdings" pitchFamily="2" charset="2"/>
              <a:buNone/>
            </a:pPr>
            <a:endParaRPr lang="ru-RU" sz="2000" b="1" smtClean="0">
              <a:solidFill>
                <a:srgbClr val="000099"/>
              </a:solidFill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endParaRPr lang="ru-RU" sz="1400" b="1" i="1" smtClean="0">
              <a:solidFill>
                <a:srgbClr val="996633"/>
              </a:solidFill>
            </a:endParaRPr>
          </a:p>
        </p:txBody>
      </p:sp>
      <p:sp>
        <p:nvSpPr>
          <p:cNvPr id="15364" name="Line 4"/>
          <p:cNvSpPr>
            <a:spLocks noChangeShapeType="1"/>
          </p:cNvSpPr>
          <p:nvPr/>
        </p:nvSpPr>
        <p:spPr bwMode="auto">
          <a:xfrm flipH="1">
            <a:off x="1752600" y="1143000"/>
            <a:ext cx="1447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>
            <a:off x="5638800" y="1143000"/>
            <a:ext cx="1066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4953000" y="1143000"/>
            <a:ext cx="228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67" name="Line 7"/>
          <p:cNvSpPr>
            <a:spLocks noChangeShapeType="1"/>
          </p:cNvSpPr>
          <p:nvPr/>
        </p:nvSpPr>
        <p:spPr bwMode="auto">
          <a:xfrm>
            <a:off x="4343400" y="1219200"/>
            <a:ext cx="762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 flipH="1">
            <a:off x="3429000" y="990600"/>
            <a:ext cx="381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 flipH="1">
            <a:off x="2124075" y="3716338"/>
            <a:ext cx="1765300" cy="649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70" name="Line 10"/>
          <p:cNvSpPr>
            <a:spLocks noChangeShapeType="1"/>
          </p:cNvSpPr>
          <p:nvPr/>
        </p:nvSpPr>
        <p:spPr bwMode="auto">
          <a:xfrm flipH="1">
            <a:off x="3779838" y="3860800"/>
            <a:ext cx="4572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71" name="Line 11"/>
          <p:cNvSpPr>
            <a:spLocks noChangeShapeType="1"/>
          </p:cNvSpPr>
          <p:nvPr/>
        </p:nvSpPr>
        <p:spPr bwMode="auto">
          <a:xfrm>
            <a:off x="4787900" y="3860800"/>
            <a:ext cx="457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72" name="Line 12"/>
          <p:cNvSpPr>
            <a:spLocks noChangeShapeType="1"/>
          </p:cNvSpPr>
          <p:nvPr/>
        </p:nvSpPr>
        <p:spPr bwMode="auto">
          <a:xfrm>
            <a:off x="5508625" y="3716338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73" name="Line 13"/>
          <p:cNvSpPr>
            <a:spLocks noChangeShapeType="1"/>
          </p:cNvSpPr>
          <p:nvPr/>
        </p:nvSpPr>
        <p:spPr bwMode="auto">
          <a:xfrm flipH="1">
            <a:off x="3492500" y="3789363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74" name="Line 14"/>
          <p:cNvSpPr>
            <a:spLocks noChangeShapeType="1"/>
          </p:cNvSpPr>
          <p:nvPr/>
        </p:nvSpPr>
        <p:spPr bwMode="auto">
          <a:xfrm flipH="1">
            <a:off x="2627313" y="47244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75" name="Line 15"/>
          <p:cNvSpPr>
            <a:spLocks noChangeShapeType="1"/>
          </p:cNvSpPr>
          <p:nvPr/>
        </p:nvSpPr>
        <p:spPr bwMode="auto">
          <a:xfrm>
            <a:off x="5219700" y="3789363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76" name="Line 16"/>
          <p:cNvSpPr>
            <a:spLocks noChangeShapeType="1"/>
          </p:cNvSpPr>
          <p:nvPr/>
        </p:nvSpPr>
        <p:spPr bwMode="auto">
          <a:xfrm>
            <a:off x="6084888" y="4724400"/>
            <a:ext cx="457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94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94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942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942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>
              <a:buNone/>
            </a:pPr>
            <a:r>
              <a:rPr lang="ru-RU" sz="4000" dirty="0" smtClean="0"/>
              <a:t>Спасибо За Просмотр</a:t>
            </a:r>
          </a:p>
          <a:p>
            <a:pPr algn="ctr"/>
            <a:endParaRPr lang="ru-RU" sz="4000" dirty="0" smtClean="0"/>
          </a:p>
          <a:p>
            <a:pPr algn="ctr"/>
            <a:endParaRPr lang="ru-RU" sz="4000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1341438"/>
            <a:ext cx="7696200" cy="3281362"/>
          </a:xfrm>
        </p:spPr>
        <p:txBody>
          <a:bodyPr/>
          <a:lstStyle/>
          <a:p>
            <a:pPr algn="ctr" eaLnBrk="1" hangingPunct="1"/>
            <a:endParaRPr lang="ru-RU" b="1" i="1" smtClean="0">
              <a:solidFill>
                <a:schemeClr val="bg2"/>
              </a:solidFill>
            </a:endParaRPr>
          </a:p>
        </p:txBody>
      </p:sp>
      <p:pic>
        <p:nvPicPr>
          <p:cNvPr id="5123" name="Picture 3" descr="de78abca254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1076" name="WordArt 4"/>
          <p:cNvSpPr>
            <a:spLocks noChangeArrowheads="1" noChangeShapeType="1" noTextEdit="1"/>
          </p:cNvSpPr>
          <p:nvPr/>
        </p:nvSpPr>
        <p:spPr bwMode="auto">
          <a:xfrm>
            <a:off x="395288" y="0"/>
            <a:ext cx="5429250" cy="234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noFill/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Способы</a:t>
            </a:r>
          </a:p>
          <a:p>
            <a:pPr algn="ctr"/>
            <a:r>
              <a:rPr lang="ru-RU" sz="3600" b="1" i="1" kern="10">
                <a:ln w="9525">
                  <a:noFill/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передвижения животных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1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547813" y="1412875"/>
            <a:ext cx="6048375" cy="14398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4727" dir="842175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147" name="WordArt 5"/>
          <p:cNvSpPr>
            <a:spLocks noChangeArrowheads="1" noChangeShapeType="1" noTextEdit="1"/>
          </p:cNvSpPr>
          <p:nvPr/>
        </p:nvSpPr>
        <p:spPr bwMode="auto">
          <a:xfrm>
            <a:off x="1835150" y="1484313"/>
            <a:ext cx="5616575" cy="1223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Типы передвижения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животных</a:t>
            </a:r>
          </a:p>
        </p:txBody>
      </p:sp>
      <p:sp>
        <p:nvSpPr>
          <p:cNvPr id="6148" name="Line 6"/>
          <p:cNvSpPr>
            <a:spLocks noChangeShapeType="1"/>
          </p:cNvSpPr>
          <p:nvPr/>
        </p:nvSpPr>
        <p:spPr bwMode="auto">
          <a:xfrm flipH="1">
            <a:off x="2051050" y="2852738"/>
            <a:ext cx="936625" cy="720725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49" name="Line 7"/>
          <p:cNvSpPr>
            <a:spLocks noChangeShapeType="1"/>
          </p:cNvSpPr>
          <p:nvPr/>
        </p:nvSpPr>
        <p:spPr bwMode="auto">
          <a:xfrm flipH="1">
            <a:off x="4427538" y="2852738"/>
            <a:ext cx="0" cy="720725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50" name="Line 8"/>
          <p:cNvSpPr>
            <a:spLocks noChangeShapeType="1"/>
          </p:cNvSpPr>
          <p:nvPr/>
        </p:nvSpPr>
        <p:spPr bwMode="auto">
          <a:xfrm>
            <a:off x="6013450" y="2852738"/>
            <a:ext cx="646113" cy="6477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755650" y="3573463"/>
            <a:ext cx="2447925" cy="23764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45791" dir="8778596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5940425" y="3573463"/>
            <a:ext cx="2447925" cy="23764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81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3348038" y="3573463"/>
            <a:ext cx="2447925" cy="23764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81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154" name="WordArt 12"/>
          <p:cNvSpPr>
            <a:spLocks noChangeArrowheads="1" noChangeShapeType="1" noTextEdit="1"/>
          </p:cNvSpPr>
          <p:nvPr/>
        </p:nvSpPr>
        <p:spPr bwMode="auto">
          <a:xfrm>
            <a:off x="900113" y="3933825"/>
            <a:ext cx="21590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Амебоидное</a:t>
            </a:r>
          </a:p>
        </p:txBody>
      </p:sp>
      <p:sp>
        <p:nvSpPr>
          <p:cNvPr id="6155" name="WordArt 13"/>
          <p:cNvSpPr>
            <a:spLocks noChangeArrowheads="1" noChangeShapeType="1" noTextEdit="1"/>
          </p:cNvSpPr>
          <p:nvPr/>
        </p:nvSpPr>
        <p:spPr bwMode="auto">
          <a:xfrm>
            <a:off x="3419475" y="3644900"/>
            <a:ext cx="2305050" cy="15128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"/>
                <a:cs typeface="Arial"/>
              </a:rPr>
              <a:t>Движение</a:t>
            </a:r>
          </a:p>
          <a:p>
            <a:pPr algn="ctr"/>
            <a:r>
              <a:rPr lang="ru-RU" sz="2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"/>
                <a:cs typeface="Arial"/>
              </a:rPr>
              <a:t> при помощи</a:t>
            </a:r>
          </a:p>
          <a:p>
            <a:pPr algn="ctr"/>
            <a:r>
              <a:rPr lang="ru-RU" sz="2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"/>
                <a:cs typeface="Arial"/>
              </a:rPr>
              <a:t>жгутиков и </a:t>
            </a:r>
          </a:p>
          <a:p>
            <a:pPr algn="ctr"/>
            <a:r>
              <a:rPr lang="ru-RU" sz="2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"/>
                <a:cs typeface="Arial"/>
              </a:rPr>
              <a:t>ресничек</a:t>
            </a:r>
          </a:p>
        </p:txBody>
      </p:sp>
      <p:sp>
        <p:nvSpPr>
          <p:cNvPr id="6156" name="WordArt 14"/>
          <p:cNvSpPr>
            <a:spLocks noChangeArrowheads="1" noChangeShapeType="1" noTextEdit="1"/>
          </p:cNvSpPr>
          <p:nvPr/>
        </p:nvSpPr>
        <p:spPr bwMode="auto">
          <a:xfrm>
            <a:off x="6300788" y="3860800"/>
            <a:ext cx="1790700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Arial"/>
                <a:cs typeface="Arial"/>
              </a:rPr>
              <a:t>Мышечное</a:t>
            </a:r>
          </a:p>
        </p:txBody>
      </p:sp>
      <p:sp>
        <p:nvSpPr>
          <p:cNvPr id="6157" name="AutoShape 1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00113" y="5229225"/>
            <a:ext cx="2087562" cy="576263"/>
          </a:xfrm>
          <a:prstGeom prst="actionButtonBlank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hlinkClick r:id="rId4" action="ppaction://hlinksldjump"/>
              </a:rPr>
              <a:t>Движение амёбы</a:t>
            </a:r>
            <a:endParaRPr lang="ru-RU" sz="2000" b="1"/>
          </a:p>
        </p:txBody>
      </p:sp>
      <p:sp>
        <p:nvSpPr>
          <p:cNvPr id="6158" name="AutoShape 16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563938" y="5300663"/>
            <a:ext cx="2087562" cy="576262"/>
          </a:xfrm>
          <a:prstGeom prst="actionButtonBlank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hlinkClick r:id="rId6" action="ppaction://hlinksldjump"/>
              </a:rPr>
              <a:t>Механизм </a:t>
            </a:r>
          </a:p>
          <a:p>
            <a:pPr algn="ctr"/>
            <a:r>
              <a:rPr lang="ru-RU" b="1">
                <a:hlinkClick r:id="rId6" action="ppaction://hlinksldjump"/>
              </a:rPr>
              <a:t>движения</a:t>
            </a:r>
            <a:endParaRPr lang="ru-RU" b="1"/>
          </a:p>
        </p:txBody>
      </p:sp>
      <p:sp>
        <p:nvSpPr>
          <p:cNvPr id="6159" name="AutoShape 17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156325" y="5229225"/>
            <a:ext cx="2087563" cy="576263"/>
          </a:xfrm>
          <a:prstGeom prst="actionButtonBlank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hlinkClick r:id="rId7" action="ppaction://hlinksldjump"/>
              </a:rPr>
              <a:t>Способы </a:t>
            </a:r>
          </a:p>
          <a:p>
            <a:pPr algn="ctr"/>
            <a:r>
              <a:rPr lang="ru-RU" b="1">
                <a:hlinkClick r:id="rId7" action="ppaction://hlinksldjump"/>
              </a:rPr>
              <a:t>движения</a:t>
            </a:r>
            <a:endParaRPr lang="ru-RU" b="1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96975"/>
            <a:ext cx="8218487" cy="479425"/>
          </a:xfrm>
        </p:spPr>
        <p:txBody>
          <a:bodyPr>
            <a:normAutofit fontScale="90000"/>
          </a:bodyPr>
          <a:lstStyle/>
          <a:p>
            <a:pPr eaLnBrk="1" hangingPunct="1"/>
            <a:endParaRPr lang="ru-RU" sz="4000" smtClean="0"/>
          </a:p>
        </p:txBody>
      </p:sp>
      <p:sp>
        <p:nvSpPr>
          <p:cNvPr id="7175" name="Rectangle 8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7172" name="Picture 5" descr="Схема движения амеб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738" y="1844675"/>
            <a:ext cx="4826000" cy="324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WordArt 6"/>
          <p:cNvSpPr>
            <a:spLocks noChangeArrowheads="1" noChangeShapeType="1" noTextEdit="1"/>
          </p:cNvSpPr>
          <p:nvPr/>
        </p:nvSpPr>
        <p:spPr bwMode="auto">
          <a:xfrm>
            <a:off x="357158" y="642918"/>
            <a:ext cx="82073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2"/>
                </a:solidFill>
                <a:effectLst>
                  <a:outerShdw dist="107763" dir="2700000" algn="ctr" rotWithShape="0">
                    <a:srgbClr val="868686">
                      <a:alpha val="50000"/>
                    </a:srgbClr>
                  </a:outerShdw>
                </a:effectLst>
                <a:latin typeface="Arial"/>
                <a:cs typeface="Arial"/>
              </a:rPr>
              <a:t>Схема движения амёбы</a:t>
            </a:r>
          </a:p>
        </p:txBody>
      </p:sp>
      <p:pic>
        <p:nvPicPr>
          <p:cNvPr id="7174" name="Picture 7" descr="20927375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1773238"/>
            <a:ext cx="4032250" cy="368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4" descr="Схема движения жгутиков и рес ниче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844675"/>
            <a:ext cx="3311525" cy="230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WordArt 5"/>
          <p:cNvSpPr>
            <a:spLocks noChangeArrowheads="1" noChangeShapeType="1" noTextEdit="1"/>
          </p:cNvSpPr>
          <p:nvPr/>
        </p:nvSpPr>
        <p:spPr bwMode="auto">
          <a:xfrm>
            <a:off x="285720" y="285728"/>
            <a:ext cx="8424862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2"/>
                </a:solidFill>
                <a:effectLst>
                  <a:outerShdw dist="107763" dir="2700000" algn="ctr" rotWithShape="0">
                    <a:srgbClr val="868686">
                      <a:alpha val="50000"/>
                    </a:srgbClr>
                  </a:outerShdw>
                </a:effectLst>
                <a:latin typeface="Arial"/>
                <a:cs typeface="Arial"/>
              </a:rPr>
              <a:t>Схема движения </a:t>
            </a:r>
          </a:p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2"/>
                </a:solidFill>
                <a:effectLst>
                  <a:outerShdw dist="107763" dir="2700000" algn="ctr" rotWithShape="0">
                    <a:srgbClr val="868686">
                      <a:alpha val="50000"/>
                    </a:srgbClr>
                  </a:outerShdw>
                </a:effectLst>
                <a:latin typeface="Arial"/>
                <a:cs typeface="Arial"/>
              </a:rPr>
              <a:t>жгутиков и ресничек</a:t>
            </a:r>
          </a:p>
        </p:txBody>
      </p:sp>
      <p:pic>
        <p:nvPicPr>
          <p:cNvPr id="8197" name="Picture 6" descr="Жгутиконосцы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1844675"/>
            <a:ext cx="299085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7" descr="chlamydomona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80063" y="3716338"/>
            <a:ext cx="2222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8" descr="infuzorii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63938" y="2349500"/>
            <a:ext cx="1871662" cy="330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0" name="Rectangle 9"/>
          <p:cNvSpPr>
            <a:spLocks noGrp="1" noChangeArrowheads="1"/>
          </p:cNvSpPr>
          <p:nvPr>
            <p:ph sz="quarter" idx="1"/>
          </p:nvPr>
        </p:nvSpPr>
        <p:spPr>
          <a:xfrm flipH="1">
            <a:off x="8624888" y="1844675"/>
            <a:ext cx="304830" cy="155565"/>
          </a:xfrm>
        </p:spPr>
        <p:txBody>
          <a:bodyPr>
            <a:normAutofit fontScale="25000" lnSpcReduction="20000"/>
          </a:bodyPr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9224" name="Rectangle 9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9220" name="Picture 5" descr="Дождевой черв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404813"/>
            <a:ext cx="4129088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6" descr="Схема движения пияво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67175" y="1916113"/>
            <a:ext cx="4103688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7" descr="img42-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6100" y="3429000"/>
            <a:ext cx="279082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8" descr="617px-Regenwurm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825" y="2708275"/>
            <a:ext cx="2749550" cy="276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10" descr="14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9975" y="4437063"/>
            <a:ext cx="3240088" cy="213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11" descr="ра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476250"/>
            <a:ext cx="4319588" cy="325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12" descr="044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43550" y="3500438"/>
            <a:ext cx="360045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13" descr="IMG_060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48263" y="549275"/>
            <a:ext cx="3560762" cy="296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8"/>
          <p:cNvSpPr txBox="1">
            <a:spLocks noChangeArrowheads="1"/>
          </p:cNvSpPr>
          <p:nvPr/>
        </p:nvSpPr>
        <p:spPr bwMode="auto">
          <a:xfrm>
            <a:off x="447675" y="1866900"/>
            <a:ext cx="8696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1268" name="Text Box 9"/>
          <p:cNvSpPr txBox="1">
            <a:spLocks noChangeArrowheads="1"/>
          </p:cNvSpPr>
          <p:nvPr/>
        </p:nvSpPr>
        <p:spPr bwMode="auto">
          <a:xfrm>
            <a:off x="611188" y="1916113"/>
            <a:ext cx="74882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1692275" y="1844675"/>
            <a:ext cx="6570663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2800"/>
              <a:t>Круглые, кольчатые черви,</a:t>
            </a:r>
          </a:p>
          <a:p>
            <a:pPr marL="342900" indent="-342900"/>
            <a:r>
              <a:rPr lang="ru-RU" sz="2800"/>
              <a:t>     шагающие пиявки;</a:t>
            </a:r>
          </a:p>
          <a:p>
            <a:pPr marL="342900" indent="-342900"/>
            <a:r>
              <a:rPr lang="ru-RU" sz="2800"/>
              <a:t>2.Маллюски, реактивный</a:t>
            </a:r>
          </a:p>
          <a:p>
            <a:pPr marL="342900" indent="-342900"/>
            <a:r>
              <a:rPr lang="ru-RU" sz="2800"/>
              <a:t>    способ у медуз;</a:t>
            </a:r>
          </a:p>
          <a:p>
            <a:pPr marL="342900" indent="-342900"/>
            <a:r>
              <a:rPr lang="ru-RU" sz="2800"/>
              <a:t>3.Многообразие членистоногих, рыбы, земноводные;</a:t>
            </a:r>
          </a:p>
          <a:p>
            <a:pPr marL="342900" indent="-342900"/>
            <a:r>
              <a:rPr lang="ru-RU" sz="2800"/>
              <a:t>4.Пресмыкающиеся,</a:t>
            </a:r>
          </a:p>
          <a:p>
            <a:pPr marL="342900" indent="-342900"/>
            <a:r>
              <a:rPr lang="ru-RU" sz="2800"/>
              <a:t>птицы и млекопитающие.</a:t>
            </a:r>
          </a:p>
        </p:txBody>
      </p:sp>
      <p:sp>
        <p:nvSpPr>
          <p:cNvPr id="11270" name="WordArt 11"/>
          <p:cNvSpPr>
            <a:spLocks noChangeArrowheads="1" noChangeShapeType="1" noTextEdit="1"/>
          </p:cNvSpPr>
          <p:nvPr/>
        </p:nvSpPr>
        <p:spPr bwMode="auto">
          <a:xfrm>
            <a:off x="900113" y="620713"/>
            <a:ext cx="7343775" cy="898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Движение</a:t>
            </a:r>
          </a:p>
          <a:p>
            <a:pPr algn="ctr"/>
            <a:r>
              <a:rPr lang="ru-RU" sz="32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различных животных</a:t>
            </a:r>
          </a:p>
        </p:txBody>
      </p:sp>
      <p:sp>
        <p:nvSpPr>
          <p:cNvPr id="11271" name="AutoShape 1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292725" y="2420938"/>
            <a:ext cx="792163" cy="21590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1272" name="AutoShape 1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716463" y="3284538"/>
            <a:ext cx="1042987" cy="288925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3" name="AutoShape 18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356100" y="4149725"/>
            <a:ext cx="792163" cy="21590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4" name="AutoShape 19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651500" y="5013325"/>
            <a:ext cx="792163" cy="21590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1275" name="Picture 24" descr="partly_sunny_md_wht">
            <a:hlinkClick r:id="rId7" action="ppaction://hlinksldjump"/>
          </p:cNvPr>
          <p:cNvPicPr>
            <a:picLocks noGrp="1" noChangeAspect="1" noChangeArrowheads="1" noCrop="1"/>
          </p:cNvPicPr>
          <p:nvPr>
            <p:ph/>
          </p:nvPr>
        </p:nvPicPr>
        <p:blipFill>
          <a:blip r:embed="rId8"/>
          <a:stretch>
            <a:fillRect/>
          </a:stretch>
        </p:blipFill>
        <p:spPr>
          <a:xfrm>
            <a:off x="7358082" y="0"/>
            <a:ext cx="857250" cy="762000"/>
          </a:xfr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6" descr="Лошадь Прежевальског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5875" y="3500438"/>
            <a:ext cx="4165600" cy="242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10" descr="Анаконд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620713"/>
            <a:ext cx="3990975" cy="264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11" descr="0901678e940872f303835a05c2786acb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4572000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Rectangle 13"/>
          <p:cNvSpPr>
            <a:spLocks noGrp="1" noChangeArrowheads="1"/>
          </p:cNvSpPr>
          <p:nvPr>
            <p:ph sz="quarter" idx="1"/>
          </p:nvPr>
        </p:nvSpPr>
        <p:spPr>
          <a:xfrm>
            <a:off x="-857288" y="3571876"/>
            <a:ext cx="7543824" cy="3957654"/>
          </a:xfrm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314</TotalTime>
  <Words>101</Words>
  <Application>Microsoft PowerPoint</Application>
  <PresentationFormat>Экран (4:3)</PresentationFormat>
  <Paragraphs>57</Paragraphs>
  <Slides>13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Times New Roman</vt:lpstr>
      <vt:lpstr>Arial</vt:lpstr>
      <vt:lpstr>Wingdings</vt:lpstr>
      <vt:lpstr>Georgia</vt:lpstr>
      <vt:lpstr>Обычная</vt:lpstr>
      <vt:lpstr>Презентация на тему  Способы передвижения животных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Движение животных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Пользователь</cp:lastModifiedBy>
  <cp:revision>53</cp:revision>
  <dcterms:created xsi:type="dcterms:W3CDTF">2008-01-02T18:43:41Z</dcterms:created>
  <dcterms:modified xsi:type="dcterms:W3CDTF">2015-03-17T17:21:59Z</dcterms:modified>
</cp:coreProperties>
</file>