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67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Игра «Своя игра»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01122" cy="654032"/>
          </a:xfrm>
        </p:spPr>
        <p:txBody>
          <a:bodyPr/>
          <a:lstStyle/>
          <a:p>
            <a:r>
              <a:rPr lang="ru-RU" dirty="0" smtClean="0"/>
              <a:t>Глагол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857232"/>
            <a:ext cx="8429684" cy="57864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4. Проспрягайте глагол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mussen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muss,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musst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muss,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mussen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musst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mussen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Проспрягайте глагол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durfen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darf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darfst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darf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durfen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durft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durfen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7639080" cy="868346"/>
          </a:xfrm>
        </p:spPr>
        <p:txBody>
          <a:bodyPr/>
          <a:lstStyle/>
          <a:p>
            <a:r>
              <a:rPr lang="ru-RU" dirty="0" smtClean="0"/>
              <a:t>Глагол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142984"/>
            <a:ext cx="8929718" cy="5330968"/>
          </a:xfrm>
        </p:spPr>
        <p:txBody>
          <a:bodyPr/>
          <a:lstStyle/>
          <a:p>
            <a:pPr>
              <a:buNone/>
            </a:pPr>
            <a:r>
              <a:rPr lang="ru-RU" sz="3200" dirty="0" smtClean="0"/>
              <a:t>6.Кот в мешке</a:t>
            </a:r>
          </a:p>
          <a:p>
            <a:pPr marL="514350" indent="-51435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Перевести с русского на немецкий следующие предложения</a:t>
            </a:r>
          </a:p>
          <a:p>
            <a:pPr marL="514350" indent="-51435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А) Я хочу делать домашнее задание</a:t>
            </a:r>
          </a:p>
          <a:p>
            <a:pPr marL="514350" indent="-51435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Б)  Он может танцевать</a:t>
            </a:r>
          </a:p>
          <a:p>
            <a:pPr marL="514350" indent="-51435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Ich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will die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Hausaufgabe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machen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kann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tanzen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358246" cy="1143000"/>
          </a:xfrm>
        </p:spPr>
        <p:txBody>
          <a:bodyPr/>
          <a:lstStyle/>
          <a:p>
            <a:r>
              <a:rPr lang="ru-RU" dirty="0" smtClean="0"/>
              <a:t>Местоимения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357298"/>
            <a:ext cx="8929718" cy="528641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1.Назовите классификацию местоимении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Ответ: личные, притяжательные, указательные</a:t>
            </a:r>
          </a:p>
          <a:p>
            <a:pPr>
              <a:buNone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2.Назовите личные местоимения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ich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du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sie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wir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ihr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sie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Назовите притяжательные местоимения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mein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dein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sein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unser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ihr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582594"/>
          </a:xfrm>
        </p:spPr>
        <p:txBody>
          <a:bodyPr/>
          <a:lstStyle/>
          <a:p>
            <a:r>
              <a:rPr lang="ru-RU" dirty="0" smtClean="0"/>
              <a:t>Местоимения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85794"/>
            <a:ext cx="8715436" cy="58579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4.Назовите указательные местоимения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jene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diese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jener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dieses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dieser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Назовите возвратные местоимения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mich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dich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sich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uns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euch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sich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582594"/>
          </a:xfrm>
        </p:spPr>
        <p:txBody>
          <a:bodyPr/>
          <a:lstStyle/>
          <a:p>
            <a:r>
              <a:rPr lang="ru-RU" dirty="0" smtClean="0"/>
              <a:t>Местоимения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85794"/>
            <a:ext cx="8572560" cy="54738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6.Кот в мешке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Проспрягайте притяжательные местоимения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mein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unser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dein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euer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sein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ihr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ihr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ihr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71546"/>
            <a:ext cx="8401080" cy="5402406"/>
          </a:xfrm>
        </p:spPr>
        <p:txBody>
          <a:bodyPr/>
          <a:lstStyle/>
          <a:p>
            <a:pPr>
              <a:buNone/>
            </a:pP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Перевести предложение: Здесь лежат наши книги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en-US" sz="4800" dirty="0" err="1" smtClean="0">
                <a:latin typeface="Times New Roman" pitchFamily="18" charset="0"/>
                <a:cs typeface="Times New Roman" pitchFamily="18" charset="0"/>
              </a:rPr>
              <a:t>Hier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dirty="0" err="1" smtClean="0">
                <a:latin typeface="Times New Roman" pitchFamily="18" charset="0"/>
                <a:cs typeface="Times New Roman" pitchFamily="18" charset="0"/>
              </a:rPr>
              <a:t>liegen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dirty="0" err="1" smtClean="0">
                <a:latin typeface="Times New Roman" pitchFamily="18" charset="0"/>
                <a:cs typeface="Times New Roman" pitchFamily="18" charset="0"/>
              </a:rPr>
              <a:t>unsere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Bucher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                                        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/>
          <a:lstStyle/>
          <a:p>
            <a:r>
              <a:rPr lang="ru-RU" dirty="0" smtClean="0"/>
              <a:t>                               Предложение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142984"/>
            <a:ext cx="8572560" cy="533096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1.Главными членами предложения являются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Ответ: подлежащее и сказуемое</a:t>
            </a:r>
          </a:p>
          <a:p>
            <a:pPr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2.Назовите прямой порядок слов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Ответ: подлежащее, сказуемое,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второспепенные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члены предложения</a:t>
            </a:r>
          </a:p>
          <a:p>
            <a:pPr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3.Назовите обратный порядок слов 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Ответ: второстепенный член, сказуемое, подлежащее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/>
          <a:lstStyle/>
          <a:p>
            <a:r>
              <a:rPr lang="ru-RU" dirty="0" smtClean="0"/>
              <a:t>Предложение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000108"/>
            <a:ext cx="8929718" cy="55452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4.Где нужно  искать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сказумое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в предложении с прошедшим временем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Ответ: на втором и на последнем месте</a:t>
            </a:r>
          </a:p>
          <a:p>
            <a:pPr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5.Кот в мешке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Составить предложения с прямым и обратным порядком слов</a:t>
            </a:r>
          </a:p>
          <a:p>
            <a:pPr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643998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357298"/>
            <a:ext cx="8715436" cy="5357850"/>
          </a:xfrm>
        </p:spPr>
        <p:txBody>
          <a:bodyPr/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6. Перевести на немецкий язык следующее предложение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Ответ: я делаю домашнее задание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7.Перевести предложение на русский язык</a:t>
            </a:r>
          </a:p>
          <a:p>
            <a:pPr>
              <a:buNone/>
            </a:pP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kleine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Junge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hat das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Buch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gelesen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Ответ: маленький мальчик прочитал книгу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715436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600200"/>
            <a:ext cx="8786874" cy="5114948"/>
          </a:xfrm>
        </p:spPr>
        <p:txBody>
          <a:bodyPr/>
          <a:lstStyle/>
          <a:p>
            <a:pPr marL="457200" indent="-457200">
              <a:buNone/>
            </a:pP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1.Die Deutschland</a:t>
            </a:r>
          </a:p>
          <a:p>
            <a:pPr marL="457200" indent="-457200">
              <a:buNone/>
            </a:pP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2.Die </a:t>
            </a:r>
            <a:r>
              <a:rPr lang="en-US" sz="4800" dirty="0" err="1" smtClean="0">
                <a:latin typeface="Times New Roman" pitchFamily="18" charset="0"/>
                <a:cs typeface="Times New Roman" pitchFamily="18" charset="0"/>
              </a:rPr>
              <a:t>Stadt</a:t>
            </a:r>
            <a:endParaRPr lang="en-US" sz="4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3.Die </a:t>
            </a:r>
            <a:r>
              <a:rPr lang="en-US" sz="4800" dirty="0" err="1" smtClean="0">
                <a:latin typeface="Times New Roman" pitchFamily="18" charset="0"/>
                <a:cs typeface="Times New Roman" pitchFamily="18" charset="0"/>
              </a:rPr>
              <a:t>Schule</a:t>
            </a:r>
            <a:endParaRPr lang="en-US" sz="4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4. Grosse Deutsche</a:t>
            </a:r>
          </a:p>
          <a:p>
            <a:pPr marL="457200" indent="-457200">
              <a:buAutoNum type="arabi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8786842" cy="1143000"/>
          </a:xfrm>
        </p:spPr>
        <p:txBody>
          <a:bodyPr/>
          <a:lstStyle/>
          <a:p>
            <a:r>
              <a:rPr lang="ru-RU" dirty="0" smtClean="0"/>
              <a:t>                                    Темы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214422"/>
            <a:ext cx="8686800" cy="4911741"/>
          </a:xfrm>
        </p:spPr>
        <p:txBody>
          <a:bodyPr>
            <a:normAutofit/>
          </a:bodyPr>
          <a:lstStyle/>
          <a:p>
            <a:r>
              <a:rPr lang="ru-RU" sz="4400" dirty="0" smtClean="0"/>
              <a:t>1.Артикль</a:t>
            </a:r>
          </a:p>
          <a:p>
            <a:r>
              <a:rPr lang="ru-RU" sz="4400" dirty="0" smtClean="0"/>
              <a:t>2.Глагол</a:t>
            </a:r>
          </a:p>
          <a:p>
            <a:r>
              <a:rPr lang="ru-RU" sz="4400" dirty="0" smtClean="0"/>
              <a:t>3.Модальные глаголы</a:t>
            </a:r>
          </a:p>
          <a:p>
            <a:r>
              <a:rPr lang="ru-RU" sz="4400" dirty="0" smtClean="0"/>
              <a:t>4.местоимения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143000"/>
          </a:xfrm>
        </p:spPr>
        <p:txBody>
          <a:bodyPr/>
          <a:lstStyle/>
          <a:p>
            <a:r>
              <a:rPr lang="en-US" dirty="0" smtClean="0"/>
              <a:t>Die Deutschland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600200"/>
            <a:ext cx="8643998" cy="4873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800" dirty="0" err="1" smtClean="0">
                <a:latin typeface="Times New Roman" pitchFamily="18" charset="0"/>
                <a:cs typeface="Times New Roman" pitchFamily="18" charset="0"/>
              </a:rPr>
              <a:t>Wann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dirty="0" err="1" smtClean="0">
                <a:latin typeface="Times New Roman" pitchFamily="18" charset="0"/>
                <a:cs typeface="Times New Roman" pitchFamily="18" charset="0"/>
              </a:rPr>
              <a:t>findet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die </a:t>
            </a:r>
            <a:r>
              <a:rPr lang="en-US" sz="4800" dirty="0" err="1" smtClean="0">
                <a:latin typeface="Times New Roman" pitchFamily="18" charset="0"/>
                <a:cs typeface="Times New Roman" pitchFamily="18" charset="0"/>
              </a:rPr>
              <a:t>Wiedervereinigung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Deutschland </a:t>
            </a:r>
            <a:r>
              <a:rPr lang="en-US" sz="4800" dirty="0" err="1" smtClean="0">
                <a:latin typeface="Times New Roman" pitchFamily="18" charset="0"/>
                <a:cs typeface="Times New Roman" pitchFamily="18" charset="0"/>
              </a:rPr>
              <a:t>statt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4800" dirty="0" err="1" smtClean="0">
                <a:latin typeface="Times New Roman" pitchFamily="18" charset="0"/>
                <a:cs typeface="Times New Roman" pitchFamily="18" charset="0"/>
              </a:rPr>
              <a:t>Oktober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1990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6572272"/>
            <a:ext cx="7467600" cy="2857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7467600" cy="5929354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Wie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heisst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dieses Fest? In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welcher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Stadt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feiert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man dieses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Fest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rnaval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in Koln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arnival_germany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14290"/>
            <a:ext cx="8286808" cy="45005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Die </a:t>
            </a:r>
            <a:r>
              <a:rPr lang="en-US" dirty="0" err="1" smtClean="0"/>
              <a:t>Schule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600200"/>
            <a:ext cx="8786874" cy="4873752"/>
          </a:xfrm>
        </p:spPr>
        <p:txBody>
          <a:bodyPr>
            <a:normAutofit/>
          </a:bodyPr>
          <a:lstStyle/>
          <a:p>
            <a:r>
              <a:rPr lang="en-US" sz="4800" dirty="0" err="1" smtClean="0">
                <a:latin typeface="Times New Roman" pitchFamily="18" charset="0"/>
                <a:cs typeface="Times New Roman" pitchFamily="18" charset="0"/>
              </a:rPr>
              <a:t>Beginnt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das </a:t>
            </a:r>
            <a:r>
              <a:rPr lang="en-US" sz="4800" dirty="0" err="1" smtClean="0">
                <a:latin typeface="Times New Roman" pitchFamily="18" charset="0"/>
                <a:cs typeface="Times New Roman" pitchFamily="18" charset="0"/>
              </a:rPr>
              <a:t>Schuljahr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sz="4800" dirty="0" err="1" smtClean="0">
                <a:latin typeface="Times New Roman" pitchFamily="18" charset="0"/>
                <a:cs typeface="Times New Roman" pitchFamily="18" charset="0"/>
              </a:rPr>
              <a:t>allen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dirty="0" err="1" smtClean="0">
                <a:latin typeface="Times New Roman" pitchFamily="18" charset="0"/>
                <a:cs typeface="Times New Roman" pitchFamily="18" charset="0"/>
              </a:rPr>
              <a:t>Bundeslander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dirty="0" err="1" smtClean="0">
                <a:latin typeface="Times New Roman" pitchFamily="18" charset="0"/>
                <a:cs typeface="Times New Roman" pitchFamily="18" charset="0"/>
              </a:rPr>
              <a:t>gleich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en-US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Ответ. 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Nein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57158" y="6643701"/>
            <a:ext cx="8501122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285728"/>
            <a:ext cx="8429684" cy="63579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Wer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hat die 9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Simphonie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komponiert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Ludwig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van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Betthoven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1000108"/>
            <a:ext cx="4500594" cy="42767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/>
          <a:lstStyle/>
          <a:p>
            <a:r>
              <a:rPr lang="ru-RU" dirty="0" smtClean="0"/>
              <a:t>                           Артикль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000108"/>
            <a:ext cx="9144000" cy="564360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1.Какие различаются два вида артикля? </a:t>
            </a:r>
          </a:p>
          <a:p>
            <a:r>
              <a:rPr lang="ru-RU" sz="2800" dirty="0" smtClean="0"/>
              <a:t>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Ответ</a:t>
            </a:r>
            <a:r>
              <a:rPr lang="ru-RU" sz="2800" dirty="0" smtClean="0"/>
              <a:t>: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определенный и неопределенный</a:t>
            </a:r>
            <a:endParaRPr lang="ru-RU" dirty="0" smtClean="0"/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 Назовите определенные и неопределенные артикли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, die, das,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ein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eine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3.Какой артикль ставится, если предмет называется впервые       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: неопределенный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Артикль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447800"/>
            <a:ext cx="8929718" cy="4572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Какой артикль ставится после глагола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haben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Ответ:  </a:t>
            </a:r>
          </a:p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5. Какой ставится артикль, если речь идет о предмете известном ранее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: определенный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0" y="6572272"/>
            <a:ext cx="8576530" cy="714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214290"/>
            <a:ext cx="8933688" cy="6286544"/>
          </a:xfrm>
        </p:spPr>
        <p:txBody>
          <a:bodyPr>
            <a:normAutofit fontScale="92500" lnSpcReduction="10000"/>
          </a:bodyPr>
          <a:lstStyle/>
          <a:p>
            <a:pPr marL="825246" indent="-742950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Кот в мешке</a:t>
            </a:r>
          </a:p>
          <a:p>
            <a:pPr marL="825246" indent="-74295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1.Когда не употребляется неопределенный артикль</a:t>
            </a:r>
          </a:p>
          <a:p>
            <a:pPr marL="825246" indent="-74295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Ответ: 1. во множественном числе</a:t>
            </a:r>
          </a:p>
          <a:p>
            <a:pPr marL="825246" indent="-74295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2. перед притяжательным местоимением</a:t>
            </a:r>
          </a:p>
          <a:p>
            <a:pPr marL="825246" indent="-74295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3.перед обозначением профессии</a:t>
            </a:r>
          </a:p>
          <a:p>
            <a:pPr marL="825246" indent="-742950">
              <a:buNone/>
            </a:pPr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825246" indent="-742950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Просклоняйте артикли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, die, das</a:t>
            </a:r>
          </a:p>
          <a:p>
            <a:pPr marL="825246" indent="-742950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, des,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dem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, den</a:t>
            </a:r>
          </a:p>
          <a:p>
            <a:pPr marL="825246" indent="-742950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           die,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, die</a:t>
            </a:r>
          </a:p>
          <a:p>
            <a:pPr marL="825246" indent="-742950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           das, des,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dem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, das</a:t>
            </a:r>
          </a:p>
          <a:p>
            <a:pPr marL="825246" indent="-742950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825246" indent="-742950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Глагол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928670"/>
            <a:ext cx="8929718" cy="5473844"/>
          </a:xfrm>
        </p:spPr>
        <p:txBody>
          <a:bodyPr>
            <a:normAutofit fontScale="92500" lnSpcReduction="10000"/>
          </a:bodyPr>
          <a:lstStyle/>
          <a:p>
            <a:pPr marL="742950" indent="-742950"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1.По значению глаголы бывают……</a:t>
            </a:r>
          </a:p>
          <a:p>
            <a:pPr marL="742950" indent="-742950"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Ответ: Самостоятельные, вспомогательные и модальные</a:t>
            </a:r>
          </a:p>
          <a:p>
            <a:pPr marL="742950" indent="-742950"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2. По типу спряжения глаголы подразделяются на.</a:t>
            </a:r>
          </a:p>
          <a:p>
            <a:pPr marL="742950" indent="-742950"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Ответ: Слабые, сильные и неправильные</a:t>
            </a:r>
          </a:p>
          <a:p>
            <a:pPr marL="742950" indent="-742950"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3. Как образуется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притеритум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слабых и  сильных глаголов?</a:t>
            </a:r>
          </a:p>
          <a:p>
            <a:pPr marL="742950" indent="-742950"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Ответ: Прибавлением суффикса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te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и  изменением корневой гласной</a:t>
            </a:r>
            <a:endParaRPr lang="ru-RU" sz="35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/>
          <a:lstStyle/>
          <a:p>
            <a:r>
              <a:rPr lang="ru-RU" dirty="0" smtClean="0"/>
              <a:t>Глагол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928670"/>
            <a:ext cx="8929718" cy="57150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4. Как образуется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Prasens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Ответ: прибавлением к корню окончании</a:t>
            </a:r>
          </a:p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5.Как образуется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Perfekt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(приведите пример)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haben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sein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Partizip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II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основного глагола </a:t>
            </a:r>
          </a:p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6. Кот в мешке. Назовите три формы глаголов (любых)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/>
          <a:lstStyle/>
          <a:p>
            <a:r>
              <a:rPr lang="ru-RU" dirty="0" smtClean="0"/>
              <a:t>Глагол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142984"/>
            <a:ext cx="8643998" cy="5330968"/>
          </a:xfrm>
        </p:spPr>
        <p:txBody>
          <a:bodyPr/>
          <a:lstStyle/>
          <a:p>
            <a:pPr>
              <a:buNone/>
            </a:pPr>
            <a:r>
              <a:rPr lang="ru-RU" sz="3600" dirty="0" smtClean="0"/>
              <a:t>7. Образуйте </a:t>
            </a:r>
            <a:r>
              <a:rPr lang="en-US" sz="3600" dirty="0" err="1" smtClean="0"/>
              <a:t>Partizip</a:t>
            </a:r>
            <a:r>
              <a:rPr lang="en-US" sz="3600" dirty="0" smtClean="0"/>
              <a:t> II </a:t>
            </a:r>
            <a:r>
              <a:rPr lang="ru-RU" sz="3600" dirty="0" smtClean="0"/>
              <a:t>от глаголов </a:t>
            </a:r>
            <a:r>
              <a:rPr lang="en-US" sz="3600" dirty="0" err="1" smtClean="0"/>
              <a:t>beginnen</a:t>
            </a:r>
            <a:r>
              <a:rPr lang="en-US" sz="3600" dirty="0" smtClean="0"/>
              <a:t>, </a:t>
            </a:r>
            <a:r>
              <a:rPr lang="en-US" sz="3600" dirty="0" err="1" smtClean="0"/>
              <a:t>erzahlen</a:t>
            </a:r>
            <a:r>
              <a:rPr lang="en-US" sz="3600" dirty="0" smtClean="0"/>
              <a:t>, </a:t>
            </a:r>
            <a:r>
              <a:rPr lang="en-US" sz="3600" dirty="0" err="1" smtClean="0"/>
              <a:t>kontrollieren</a:t>
            </a:r>
            <a:r>
              <a:rPr lang="en-US" sz="3600" dirty="0" smtClean="0"/>
              <a:t>, </a:t>
            </a:r>
            <a:r>
              <a:rPr lang="en-US" sz="3600" dirty="0" err="1" smtClean="0"/>
              <a:t>laufen</a:t>
            </a:r>
            <a:r>
              <a:rPr lang="en-US" sz="3600" dirty="0" smtClean="0"/>
              <a:t>, </a:t>
            </a:r>
            <a:r>
              <a:rPr lang="en-US" sz="3600" dirty="0" err="1" smtClean="0"/>
              <a:t>rechnen</a:t>
            </a:r>
            <a:endParaRPr lang="en-US" sz="3600" dirty="0" smtClean="0"/>
          </a:p>
          <a:p>
            <a:pPr>
              <a:buNone/>
            </a:pPr>
            <a:r>
              <a:rPr lang="ru-RU" sz="3600" dirty="0" smtClean="0"/>
              <a:t>Ответ:</a:t>
            </a:r>
            <a:r>
              <a:rPr lang="en-US" sz="3600" dirty="0" err="1" smtClean="0"/>
              <a:t>Begonnen</a:t>
            </a:r>
            <a:r>
              <a:rPr lang="en-US" sz="3600" dirty="0" smtClean="0"/>
              <a:t>, </a:t>
            </a:r>
            <a:r>
              <a:rPr lang="en-US" sz="3600" dirty="0" err="1" smtClean="0"/>
              <a:t>erzahlt</a:t>
            </a:r>
            <a:r>
              <a:rPr lang="en-US" sz="3600" dirty="0" smtClean="0"/>
              <a:t>, </a:t>
            </a:r>
            <a:r>
              <a:rPr lang="en-US" sz="3600" dirty="0" err="1" smtClean="0"/>
              <a:t>kontrolliert</a:t>
            </a:r>
            <a:r>
              <a:rPr lang="en-US" sz="3600" dirty="0" smtClean="0"/>
              <a:t>, </a:t>
            </a:r>
            <a:r>
              <a:rPr lang="en-US" sz="3600" dirty="0" err="1" smtClean="0"/>
              <a:t>lief</a:t>
            </a:r>
            <a:r>
              <a:rPr lang="en-US" sz="3600" dirty="0" smtClean="0"/>
              <a:t>, </a:t>
            </a:r>
            <a:r>
              <a:rPr lang="en-US" sz="3600" dirty="0" err="1" smtClean="0"/>
              <a:t>gerechnet</a:t>
            </a:r>
            <a:endParaRPr lang="ru-RU" sz="36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796908"/>
          </a:xfrm>
        </p:spPr>
        <p:txBody>
          <a:bodyPr/>
          <a:lstStyle/>
          <a:p>
            <a:r>
              <a:rPr lang="ru-RU" dirty="0" smtClean="0"/>
              <a:t> модальные глаголы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142984"/>
            <a:ext cx="8929718" cy="57150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1.Сколько модальных глаголов в немецком языке?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Ответ: 6</a:t>
            </a:r>
          </a:p>
          <a:p>
            <a:pPr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 Назовите модальные глаголы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konnen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wollen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mogen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durfen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sollen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mussen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Проспрягайте глагол «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konnen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Ответ: 1.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Ich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kann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; 2.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du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kannst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; 3.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sie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kann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   1.wir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konnen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2.ihr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konnt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3.sie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konnen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191</TotalTime>
  <Words>656</Words>
  <PresentationFormat>Экран (4:3)</PresentationFormat>
  <Paragraphs>159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Эркер</vt:lpstr>
      <vt:lpstr>Игра «Своя игра»</vt:lpstr>
      <vt:lpstr>                                    Темы</vt:lpstr>
      <vt:lpstr>                           Артикль</vt:lpstr>
      <vt:lpstr>                            Артикль</vt:lpstr>
      <vt:lpstr>Слайд 5</vt:lpstr>
      <vt:lpstr>                        Глагол</vt:lpstr>
      <vt:lpstr>Глагол</vt:lpstr>
      <vt:lpstr>Глагол</vt:lpstr>
      <vt:lpstr> модальные глаголы</vt:lpstr>
      <vt:lpstr>Глагол </vt:lpstr>
      <vt:lpstr>Глагол</vt:lpstr>
      <vt:lpstr>Местоимения</vt:lpstr>
      <vt:lpstr>Местоимения</vt:lpstr>
      <vt:lpstr>Местоимения</vt:lpstr>
      <vt:lpstr>Слайд 15</vt:lpstr>
      <vt:lpstr>                               Предложение</vt:lpstr>
      <vt:lpstr>Предложение</vt:lpstr>
      <vt:lpstr>Слайд 18</vt:lpstr>
      <vt:lpstr>Слайд 19</vt:lpstr>
      <vt:lpstr>Die Deutschland</vt:lpstr>
      <vt:lpstr>Слайд 21</vt:lpstr>
      <vt:lpstr>Die Schule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«Своя игра»</dc:title>
  <dc:creator>Ольга</dc:creator>
  <cp:lastModifiedBy>Пользователь Windows</cp:lastModifiedBy>
  <cp:revision>21</cp:revision>
  <dcterms:created xsi:type="dcterms:W3CDTF">2015-03-03T18:38:31Z</dcterms:created>
  <dcterms:modified xsi:type="dcterms:W3CDTF">2015-03-04T03:46:26Z</dcterms:modified>
</cp:coreProperties>
</file>