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 dir="in"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устын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-228599"/>
            <a:ext cx="10027706" cy="734933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9144000" cy="42672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Животные пустыни</a:t>
            </a:r>
            <a:b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автор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: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75000"/>
                  </a:schemeClr>
                </a:solidFill>
              </a:rPr>
              <a:t>Филеткина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 Вера 2А класс</a:t>
            </a:r>
            <a:endParaRPr lang="ru-RU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В Африке есть засушливые пустыни. </a:t>
            </a:r>
            <a:r>
              <a:rPr lang="ru-RU" sz="1800" b="1" dirty="0" smtClean="0"/>
              <a:t>Сахара</a:t>
            </a:r>
            <a:r>
              <a:rPr lang="ru-RU" sz="1800" dirty="0" smtClean="0"/>
              <a:t> — одна из них. Эта самая крупная пустыня в мире: к примеру — она почти в 8 раз больше, чем вся Франция. На ее широкие просторы из щебня и песка редко когда падает капля дождя. Днем очень жарко, а ночами иногда так холодно, что можно замерзнуть. И тем не менее, в пустыне обитает множество разнообразных животных, которые приспособились к такому суровому климату.</a:t>
            </a:r>
            <a:endParaRPr lang="ru-RU" sz="1800" dirty="0"/>
          </a:p>
        </p:txBody>
      </p:sp>
      <p:pic>
        <p:nvPicPr>
          <p:cNvPr id="4" name="Содержимое 3" descr="верблюд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3273" y="1752600"/>
            <a:ext cx="5657454" cy="4572000"/>
          </a:xfr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4800600"/>
            <a:ext cx="5486400" cy="566738"/>
          </a:xfrm>
        </p:spPr>
        <p:txBody>
          <a:bodyPr/>
          <a:lstStyle/>
          <a:p>
            <a:pPr algn="ctr"/>
            <a:r>
              <a:rPr lang="ru-RU" dirty="0" smtClean="0"/>
              <a:t>Ф</a:t>
            </a:r>
            <a:r>
              <a:rPr lang="ru-RU" dirty="0" smtClean="0"/>
              <a:t>ЕНЁК</a:t>
            </a:r>
            <a:endParaRPr lang="ru-RU" dirty="0"/>
          </a:p>
        </p:txBody>
      </p:sp>
      <p:pic>
        <p:nvPicPr>
          <p:cNvPr id="5" name="Рисунок 4" descr="фенек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534" r="5534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 маленький </a:t>
            </a:r>
            <a:r>
              <a:rPr lang="ru-RU" sz="1800" dirty="0" smtClean="0"/>
              <a:t>сородич лисицы. У него большие уши, из-за которых он выглядит очень забавно. </a:t>
            </a:r>
            <a:r>
              <a:rPr lang="ru-RU" sz="1800" dirty="0" err="1" smtClean="0"/>
              <a:t>Фенек</a:t>
            </a:r>
            <a:r>
              <a:rPr lang="ru-RU" sz="1800" dirty="0" smtClean="0"/>
              <a:t> проводит почти весь день в логовище, устроенном в земле. А ночью, когда становиться попрохладнее, зверек </a:t>
            </a:r>
            <a:r>
              <a:rPr lang="ru-RU" sz="1800" dirty="0" err="1" smtClean="0"/>
              <a:t>навостряет</a:t>
            </a:r>
            <a:r>
              <a:rPr lang="ru-RU" sz="1800" dirty="0" smtClean="0"/>
              <a:t> уши и выходит на охоту.</a:t>
            </a:r>
            <a:endParaRPr lang="ru-RU" sz="18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Газель </a:t>
            </a:r>
            <a:r>
              <a:rPr lang="ru-RU" dirty="0" err="1" smtClean="0"/>
              <a:t>Орикс</a:t>
            </a:r>
            <a:r>
              <a:rPr lang="ru-RU" b="0" dirty="0" smtClean="0"/>
              <a:t> </a:t>
            </a:r>
            <a:endParaRPr lang="ru-RU" dirty="0"/>
          </a:p>
        </p:txBody>
      </p:sp>
      <p:pic>
        <p:nvPicPr>
          <p:cNvPr id="5" name="Рисунок 4" descr="afrika-zhivotnye-pustyni-saxara-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534" r="5534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000" b="1" dirty="0" err="1" smtClean="0"/>
              <a:t>Орикс</a:t>
            </a:r>
            <a:r>
              <a:rPr lang="ru-RU" sz="2000" dirty="0" smtClean="0"/>
              <a:t>, или </a:t>
            </a:r>
            <a:r>
              <a:rPr lang="ru-RU" sz="2000" b="1" dirty="0" smtClean="0"/>
              <a:t>сернобык</a:t>
            </a:r>
            <a:r>
              <a:rPr lang="ru-RU" sz="2000" dirty="0" smtClean="0"/>
              <a:t>, — маленькая светло-серая </a:t>
            </a:r>
            <a:r>
              <a:rPr lang="ru-RU" sz="2000" b="1" dirty="0" smtClean="0"/>
              <a:t>газель</a:t>
            </a:r>
            <a:r>
              <a:rPr lang="ru-RU" sz="2000" dirty="0" smtClean="0"/>
              <a:t> с прямыми острыми рогами, которые могут достигать целого метра!</a:t>
            </a:r>
            <a:endParaRPr lang="ru-RU" sz="20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верб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6055" r="6055"/>
          <a:stretch>
            <a:fillRect/>
          </a:stretch>
        </p:blipFill>
        <p:spPr/>
      </p:pic>
      <p:sp>
        <p:nvSpPr>
          <p:cNvPr id="7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800600"/>
            <a:ext cx="5486400" cy="1752600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/>
              <a:t>Верблюд</a:t>
            </a:r>
            <a:r>
              <a:rPr lang="ru-RU" sz="1600" dirty="0" smtClean="0"/>
              <a:t> — животное, наиболее приспособленное к жизни в пустыне. Не зря его называют «кораблем пустыни»: день за днем он может шагать по пескам с тяжелым грузом на спине. Когда верблюд пьет, то может поглотить сразу до 130 литров воды! В Сахаре </a:t>
            </a:r>
            <a:r>
              <a:rPr lang="ru-RU" sz="1600" dirty="0" smtClean="0"/>
              <a:t>обитают </a:t>
            </a:r>
            <a:r>
              <a:rPr lang="ru-RU" sz="1600" b="1" dirty="0" smtClean="0"/>
              <a:t>Дромадеры</a:t>
            </a:r>
            <a:r>
              <a:rPr lang="ru-RU" sz="1600" b="1" dirty="0" smtClean="0"/>
              <a:t> (одногорбые верблюды)</a:t>
            </a:r>
            <a:r>
              <a:rPr lang="ru-RU" sz="1600" dirty="0" smtClean="0"/>
              <a:t>, однако во всем мире их называют </a:t>
            </a:r>
            <a:r>
              <a:rPr lang="ru-RU" sz="1600" dirty="0" smtClean="0"/>
              <a:t>просто </a:t>
            </a:r>
            <a:r>
              <a:rPr lang="ru-RU" sz="1600" b="1" dirty="0" smtClean="0"/>
              <a:t>верблюдами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2819400"/>
          </a:xfrm>
        </p:spPr>
        <p:txBody>
          <a:bodyPr>
            <a:normAutofit/>
          </a:bodyPr>
          <a:lstStyle/>
          <a:p>
            <a:pPr algn="l"/>
            <a:r>
              <a:rPr lang="ru-RU" sz="2200" b="1" dirty="0" smtClean="0"/>
              <a:t>Скорпион</a:t>
            </a:r>
            <a:r>
              <a:rPr lang="ru-RU" sz="2200" dirty="0" smtClean="0"/>
              <a:t> в пустыне скрывается среди камней. Так он защищается от обжигающих солнечных лучей. Благодаря ядовитому жалу, расположенному на кончике хвоста, укус скорпиона может оказаться смертельным.</a:t>
            </a:r>
            <a:r>
              <a:rPr lang="ru-RU" sz="2000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Жук-Скарабей</a:t>
            </a:r>
            <a:r>
              <a:rPr lang="ru-RU" sz="2000" dirty="0" smtClean="0"/>
              <a:t> </a:t>
            </a:r>
            <a:r>
              <a:rPr lang="ru-RU" sz="2000" dirty="0" smtClean="0"/>
              <a:t>набрасывается на помет копытных. Когда священный скарабей находит помет, он начинает его катить задней парой ног, скатывая его в шарик. После этого он катит навозный шарик в подземные пустоты, где и съедает его. </a:t>
            </a:r>
            <a:endParaRPr lang="ru-RU" sz="2200" dirty="0"/>
          </a:p>
        </p:txBody>
      </p:sp>
      <p:pic>
        <p:nvPicPr>
          <p:cNvPr id="5" name="Содержимое 4" descr="скорпион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3505200"/>
            <a:ext cx="4038600" cy="3200400"/>
          </a:xfrm>
        </p:spPr>
      </p:pic>
      <p:pic>
        <p:nvPicPr>
          <p:cNvPr id="6" name="Содержимое 5" descr="жук - скарабей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3505200"/>
            <a:ext cx="4038600" cy="3200400"/>
          </a:xfr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06762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/>
              <a:t>Рогатая гадюка</a:t>
            </a:r>
            <a:r>
              <a:rPr lang="ru-RU" sz="2000" dirty="0" smtClean="0"/>
              <a:t> — это ядовитая змея, в основном обитает в песчаных районах. Ее легко отличить от других змей по ее рожкам, расположенными над глазами. Часто она остается незамеченной, так как полностью зарывается в песок, оставляя снаружи только голову</a:t>
            </a:r>
            <a:r>
              <a:rPr lang="ru-RU" sz="2000" dirty="0" smtClean="0"/>
              <a:t>.</a:t>
            </a:r>
            <a:r>
              <a:rPr lang="ru-RU" sz="2000" b="1" dirty="0" smtClean="0"/>
              <a:t> </a:t>
            </a:r>
            <a:br>
              <a:rPr lang="ru-RU" sz="2000" b="1" dirty="0" smtClean="0"/>
            </a:br>
            <a:r>
              <a:rPr lang="ru-RU" sz="2000" dirty="0" smtClean="0"/>
              <a:t>В </a:t>
            </a:r>
            <a:r>
              <a:rPr lang="ru-RU" sz="2000" dirty="0" smtClean="0"/>
              <a:t>пустыне разновидностей </a:t>
            </a:r>
            <a:r>
              <a:rPr lang="ru-RU" sz="2000" b="1" dirty="0" smtClean="0"/>
              <a:t>ящериц </a:t>
            </a:r>
            <a:r>
              <a:rPr lang="ru-RU" sz="2000" dirty="0" smtClean="0"/>
              <a:t>очень много, также как и змеи они обитают в каменистых и песчаных местах и ведут ночной образ жизни, а днем отсыпаются, зарывшись в песок или спрятавшись в камнях.</a:t>
            </a:r>
            <a:endParaRPr lang="ru-RU" sz="2000" dirty="0"/>
          </a:p>
        </p:txBody>
      </p:sp>
      <p:pic>
        <p:nvPicPr>
          <p:cNvPr id="8" name="Содержимое 7" descr="ящерица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3810000"/>
            <a:ext cx="4267200" cy="2667000"/>
          </a:xfrm>
        </p:spPr>
      </p:pic>
      <p:pic>
        <p:nvPicPr>
          <p:cNvPr id="7" name="Содержимое 6" descr="гадюка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3810000"/>
            <a:ext cx="4038600" cy="2743200"/>
          </a:xfr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73362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err="1" smtClean="0"/>
              <a:t>Сурикаты</a:t>
            </a:r>
            <a:r>
              <a:rPr lang="ru-RU" sz="2000" b="1" dirty="0" smtClean="0"/>
              <a:t>- </a:t>
            </a:r>
            <a:r>
              <a:rPr lang="ru-RU" sz="2000" dirty="0" smtClean="0"/>
              <a:t>это</a:t>
            </a:r>
            <a:r>
              <a:rPr lang="ru-RU" sz="2000" b="1" dirty="0" smtClean="0"/>
              <a:t> </a:t>
            </a:r>
            <a:r>
              <a:rPr lang="ru-RU" sz="2000" dirty="0" smtClean="0"/>
              <a:t>грызуны, которые живут </a:t>
            </a:r>
            <a:r>
              <a:rPr lang="ru-RU" sz="2000" dirty="0" smtClean="0"/>
              <a:t>колониями и целый день толкутся рядом, греясь на солнышке, встав на задние лапы, а передние сложив на животе. Эти забавные «семейки» все время оглядываются по сторонам, будто кого-то ждут. У норки всегда находится «часовой». При виде опасности зверек тут же предупреждает остальных сородичей, и все семейство скрывается под землей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b="1" dirty="0" smtClean="0"/>
              <a:t>Тушканчик</a:t>
            </a:r>
            <a:r>
              <a:rPr lang="ru-RU" sz="2000" dirty="0" smtClean="0"/>
              <a:t> — этот маленький грызун едва крупнее мыши, а вот хвост у него в двое </a:t>
            </a:r>
            <a:r>
              <a:rPr lang="ru-RU" sz="2000" dirty="0" smtClean="0"/>
              <a:t>длиннее. </a:t>
            </a:r>
            <a:r>
              <a:rPr lang="ru-RU" sz="2000" b="1" dirty="0" smtClean="0"/>
              <a:t>Тушканчик</a:t>
            </a:r>
            <a:r>
              <a:rPr lang="ru-RU" sz="2000" dirty="0" smtClean="0"/>
              <a:t> может совершать прыжки до 2 метров в длину!</a:t>
            </a:r>
            <a:endParaRPr lang="ru-RU" sz="2000" dirty="0"/>
          </a:p>
        </p:txBody>
      </p:sp>
      <p:pic>
        <p:nvPicPr>
          <p:cNvPr id="5" name="Содержимое 4" descr="сурикаты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3200400"/>
            <a:ext cx="4038600" cy="3200399"/>
          </a:xfrm>
        </p:spPr>
      </p:pic>
      <p:pic>
        <p:nvPicPr>
          <p:cNvPr id="6" name="Содержимое 5" descr="тушканчик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3200400"/>
            <a:ext cx="4038600" cy="3200400"/>
          </a:xfr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Спасибо за внимание!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0" name="Содержимое 9" descr="DSC0229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600200"/>
            <a:ext cx="6705600" cy="4525963"/>
          </a:xfrm>
        </p:spPr>
      </p:pic>
    </p:spTree>
  </p:cSld>
  <p:clrMapOvr>
    <a:masterClrMapping/>
  </p:clrMapOvr>
  <p:transition>
    <p:zoom dir="in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Words>133</Words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Животные пустыни  автор: Филеткина Вера 2А класс</vt:lpstr>
      <vt:lpstr>В Африке есть засушливые пустыни. Сахара — одна из них. Эта самая крупная пустыня в мире: к примеру — она почти в 8 раз больше, чем вся Франция. На ее широкие просторы из щебня и песка редко когда падает капля дождя. Днем очень жарко, а ночами иногда так холодно, что можно замерзнуть. И тем не менее, в пустыне обитает множество разнообразных животных, которые приспособились к такому суровому климату.</vt:lpstr>
      <vt:lpstr>ФЕНЁК</vt:lpstr>
      <vt:lpstr>Газель Орикс </vt:lpstr>
      <vt:lpstr>Слайд 5</vt:lpstr>
      <vt:lpstr>Скорпион в пустыне скрывается среди камней. Так он защищается от обжигающих солнечных лучей. Благодаря ядовитому жалу, расположенному на кончике хвоста, укус скорпиона может оказаться смертельным.  Жук-Скарабей набрасывается на помет копытных. Когда священный скарабей находит помет, он начинает его катить задней парой ног, скатывая его в шарик. После этого он катит навозный шарик в подземные пустоты, где и съедает его. </vt:lpstr>
      <vt:lpstr>Рогатая гадюка — это ядовитая змея, в основном обитает в песчаных районах. Ее легко отличить от других змей по ее рожкам, расположенными над глазами. Часто она остается незамеченной, так как полностью зарывается в песок, оставляя снаружи только голову.  В пустыне разновидностей ящериц очень много, также как и змеи они обитают в каменистых и песчаных местах и ведут ночной образ жизни, а днем отсыпаются, зарывшись в песок или спрятавшись в камнях.</vt:lpstr>
      <vt:lpstr>Сурикаты- это грызуны, которые живут колониями и целый день толкутся рядом, греясь на солнышке, встав на задние лапы, а передние сложив на животе. Эти забавные «семейки» все время оглядываются по сторонам, будто кого-то ждут. У норки всегда находится «часовой». При виде опасности зверек тут же предупреждает остальных сородичей, и все семейство скрывается под землей. Тушканчик — этот маленький грызун едва крупнее мыши, а вот хвост у него в двое длиннее. Тушканчик может совершать прыжки до 2 метров в длину!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и растения пустыни  автор: Филеткина Вера 2А класс</dc:title>
  <cp:lastModifiedBy>ADMIN</cp:lastModifiedBy>
  <cp:revision>21</cp:revision>
  <dcterms:modified xsi:type="dcterms:W3CDTF">2015-02-24T17:16:43Z</dcterms:modified>
</cp:coreProperties>
</file>