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0000"/>
            <a:lum/>
          </a:blip>
          <a:srcRect/>
          <a:stretch>
            <a:fillRect l="-12000" t="-16000" r="-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a.ru/weekend_styie" TargetMode="External"/><Relationship Id="rId2" Type="http://schemas.openxmlformats.org/officeDocument/2006/relationships/hyperlink" Target="http://www.historyfashion/ru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ljplus.ru/img4/e/r/eriun/" TargetMode="External"/><Relationship Id="rId4" Type="http://schemas.openxmlformats.org/officeDocument/2006/relationships/hyperlink" Target="http://www.vneshnii-oblik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274638"/>
            <a:ext cx="5976664" cy="38024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Методические рекомендации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 написанию, оформлению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 защите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исследовательских работ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797152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Единственный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путь, </a:t>
            </a:r>
            <a:endParaRPr lang="ru-RU" sz="24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ведущий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к знаниям 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- 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это деятельность.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Бернард Шоу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96752"/>
            <a:ext cx="5472608" cy="172819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Спасибо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за внимание! Успешных проектов!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Тема исследовательской работы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emble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09194" y="3573016"/>
            <a:ext cx="3434806" cy="3055078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1520" y="1330315"/>
            <a:ext cx="62268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Например:   Леонардо да Винчи — художник и ученый.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Экономные раскладки деталей одежды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132856"/>
            <a:ext cx="360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Анализ </a:t>
            </a:r>
            <a:r>
              <a:rPr lang="ru-RU" sz="2000" dirty="0" smtClean="0"/>
              <a:t>… </a:t>
            </a:r>
          </a:p>
          <a:p>
            <a:r>
              <a:rPr lang="ru-RU" sz="2000" dirty="0" smtClean="0"/>
              <a:t>Влияние … </a:t>
            </a:r>
          </a:p>
          <a:p>
            <a:r>
              <a:rPr lang="ru-RU" sz="2000" dirty="0" smtClean="0"/>
              <a:t>Исследование …</a:t>
            </a:r>
            <a:endParaRPr lang="ru-RU" sz="2000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755576" y="4139789"/>
            <a:ext cx="3600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Титульный лист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Аннотация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Введение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Основная часть (текст, чертежи, иллюстрации)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Выводы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Список литературы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Содержание.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3356992"/>
            <a:ext cx="47121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Структура проекта</a:t>
            </a:r>
            <a:endParaRPr lang="ru-RU" sz="4400" b="1" dirty="0">
              <a:latin typeface="+mj-lt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547664" y="2060848"/>
            <a:ext cx="49685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83568" y="1052736"/>
            <a:ext cx="77768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3568" y="4077072"/>
            <a:ext cx="49685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527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Титульный лист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067944" y="520082"/>
            <a:ext cx="4824536" cy="6017032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XIX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окружная научная конференция молодых исследователей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 Шаг в будущее»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Секция: Живопись. Архитектура. Дизайн.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Культурология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Тема: Народное творчество, как средство приобщения молодежи к изучению  русской народной культуры.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3316288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cs typeface="Times New Roman" pitchFamily="18" charset="0"/>
            </a:endParaRPr>
          </a:p>
          <a:p>
            <a:pPr marL="3316288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Автор работы: </a:t>
            </a: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Рейзина Алина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Ириковна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14 лет, Россия, Тюменская обл.,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г.Пыть-ях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МОАУ ДОД «ЦДТ», </a:t>
            </a: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студия «Силуэт», 3 год обучения.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Руководитель: </a:t>
            </a: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Гришанова Надежда Валерьевна,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педагог дополнительного образования </a:t>
            </a: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МОАУ ДОД «ЦДТ»,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1369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руководитель студии «Силуэт».</a:t>
            </a:r>
          </a:p>
          <a:p>
            <a:pPr marL="3316288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cs typeface="Times New Roman" pitchFamily="18" charset="0"/>
            </a:endParaRPr>
          </a:p>
          <a:p>
            <a:pPr marL="3316288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3316288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cs typeface="Times New Roman" pitchFamily="18" charset="0"/>
            </a:endParaRPr>
          </a:p>
          <a:p>
            <a:pPr marL="3316288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3316288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2014-1015 учебный год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emble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861048"/>
            <a:ext cx="3029608" cy="26946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Аннотация –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  <a:t>это краткая характеристика работы, содержащая только перечень основных вопросов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131840" y="692696"/>
            <a:ext cx="259228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23528" y="2708920"/>
            <a:ext cx="88204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Лимит слов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Временное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единство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Структура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3.1 Актуальность</a:t>
            </a:r>
          </a:p>
          <a:p>
            <a:pPr marL="342900" indent="-342900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            3.2Постановка проблемы</a:t>
            </a:r>
          </a:p>
          <a:p>
            <a:pPr marL="342900" indent="-342900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            3.3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Пути решения проблемы </a:t>
            </a:r>
          </a:p>
          <a:p>
            <a:pPr marL="342900" indent="-342900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            3.4 Результаты</a:t>
            </a:r>
          </a:p>
          <a:p>
            <a:pPr marL="342900" indent="-342900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            3.5 Выводы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Простота в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изложении</a:t>
            </a:r>
          </a:p>
          <a:p>
            <a:pPr marL="342900" indent="-342900"/>
            <a:r>
              <a:rPr lang="ru-RU" sz="1600" dirty="0" smtClean="0"/>
              <a:t>(Клише:«В </a:t>
            </a:r>
            <a:r>
              <a:rPr lang="ru-RU" sz="1600" dirty="0" smtClean="0"/>
              <a:t>работе </a:t>
            </a:r>
            <a:r>
              <a:rPr lang="ru-RU" sz="1600" dirty="0" smtClean="0"/>
              <a:t>рассмотрены/ изучены /представлены /</a:t>
            </a:r>
          </a:p>
          <a:p>
            <a:pPr marL="342900" indent="-342900"/>
            <a:r>
              <a:rPr lang="ru-RU" sz="1600" dirty="0" smtClean="0"/>
              <a:t> </a:t>
            </a:r>
            <a:r>
              <a:rPr lang="ru-RU" sz="1600" dirty="0" smtClean="0"/>
              <a:t>проанализированы </a:t>
            </a:r>
            <a:r>
              <a:rPr lang="ru-RU" sz="1600" dirty="0" smtClean="0"/>
              <a:t>/обобщены </a:t>
            </a:r>
            <a:r>
              <a:rPr lang="ru-RU" sz="1600" dirty="0" smtClean="0"/>
              <a:t>/ проверены </a:t>
            </a:r>
            <a:r>
              <a:rPr lang="ru-RU" sz="1600" dirty="0" smtClean="0"/>
              <a:t>…») 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5.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Отсутствие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деталей</a:t>
            </a:r>
          </a:p>
          <a:p>
            <a:pPr marL="342900" indent="-342900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6.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Ключевые слова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1772816"/>
            <a:ext cx="6398290" cy="890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Рекомендации доктора </a:t>
            </a:r>
          </a:p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педагогических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наук Сысоева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П.В.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39552" y="2636912"/>
            <a:ext cx="813690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emble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501008"/>
            <a:ext cx="3029608" cy="26946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Введение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emble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149080"/>
            <a:ext cx="2543859" cy="2262628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1268760"/>
            <a:ext cx="864096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Объект исследования — это процесс или явление взятое исследователем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для изучения.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      Предмет исследования — это то, что находится в рамках,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 границах объекта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2.    Постанова проблемы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cs typeface="Times New Roman" pitchFamily="18" charset="0"/>
              </a:rPr>
              <a:t>3.    Актуальность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4.    Цели и задачи исследования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cs typeface="Times New Roman" pitchFamily="18" charset="0"/>
              </a:rPr>
              <a:t>5.    Какие вопросы рассмотрены в работе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Методы исследования, 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      применяемые при работе 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      над проектом.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203848" y="980728"/>
            <a:ext cx="259228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Основная часть проекта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(оформление)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11560" y="1340768"/>
            <a:ext cx="7776864" cy="1446550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Ссылки. Прямое цитирование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Именно знание истории А.Н.Томилин считает важным фактором: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"Вряд ли человек может считать себя специалистом,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не зная истории той отрасли, которой он занимается" [5, с.3].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212976"/>
            <a:ext cx="7776864" cy="3277820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15000"/>
              </a:lnSpc>
              <a:buSzPts val="1100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Литература: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100"/>
              <a:buFont typeface="Times New Roman"/>
              <a:buAutoNum type="arabicPeriod"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Балаков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Ю.Н. Проектирование схем электроустановок: Учебное пособие для вузов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- М.: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Энергоатомиздат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1989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100"/>
              <a:buFont typeface="Times New Roman"/>
              <a:buAutoNum type="arabicPeriod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Рекус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Г.Г. Электрооборудование производств: Справ.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пособие.-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М.: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Высш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шк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., 2007.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100"/>
              <a:buFont typeface="Times New Roman"/>
              <a:buAutoNum type="arabicPeriod"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Шеховцов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В.П. Справочное пособие по электрооборудованию и электроснабжению - М.: Форум: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Инфра-М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2006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100"/>
              <a:buFont typeface="Times New Roman"/>
              <a:buAutoNum type="arabicPeriod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Фадеева, Г.А. Проектирование распределительных электрических сетей: учеб. пособие - Минск: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Выш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шк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., 2009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100"/>
              <a:buFont typeface="Times New Roman"/>
              <a:buAutoNum type="arabicPeriod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Томилин А.Н. «Мир электричества», М.: Дрофа, 1994.</a:t>
            </a:r>
            <a:endParaRPr lang="ru-RU" sz="14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99592" y="980728"/>
            <a:ext cx="734481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Основная часть проекта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(оформление) </a:t>
            </a:r>
            <a:endParaRPr lang="ru-RU" sz="22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2924944"/>
            <a:ext cx="7920880" cy="1754326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Косвенное цитирование</a:t>
            </a: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монографии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Ф.М.Пармона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Народный костюм: истоки дизайна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мнению доктора искусствоведения, профессора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А.Н.Лавреньтева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представлен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уникальный материал для создания 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современных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костюмов в народном стиле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[3, с.1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422379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552" y="1124744"/>
            <a:ext cx="7920880" cy="1446550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Эпиграф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Уважение к минувшему — вот черта, 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отличающая образованность от дикости.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А.С. Пушкин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9552" y="5085184"/>
            <a:ext cx="7920880" cy="1323439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 случае прямого заимствования чужого авторского текста без ссылки на источник такое заимствование называется 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плагиатом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 и карается  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Законом об интеллектуальной собственности и авторских правах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43608" y="908720"/>
            <a:ext cx="72008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95536" y="-171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Основная часть проекта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(оформление)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836712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Ссылки на приложения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68760"/>
            <a:ext cx="4680520" cy="461665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…ТЕКСТ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(Приложение 1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).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ТЕКСТ...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47456" y="836712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Ссылки на иллюстрации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1268760"/>
            <a:ext cx="3348880" cy="461665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…ТЕКСТ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Илл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).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ТЕКСТ…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229200"/>
            <a:ext cx="511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Кратко формулируются основные 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результаты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работы в виде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УТВЕРЖДЕНИЯ.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400506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Выводы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99592" y="692696"/>
            <a:ext cx="741682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emble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933056"/>
            <a:ext cx="2543859" cy="2262628"/>
          </a:xfrm>
          <a:prstGeom prst="rect">
            <a:avLst/>
          </a:prstGeom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467544" y="18448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Основная часть проекта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(содержание)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115616" y="2708920"/>
            <a:ext cx="741682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95536" y="28529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Раскрыть тему 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Выполнить </a:t>
            </a:r>
            <a:r>
              <a:rPr lang="ru-RU" sz="2000" dirty="0" smtClean="0"/>
              <a:t>цель, </a:t>
            </a:r>
            <a:r>
              <a:rPr lang="ru-RU" sz="2000" dirty="0" smtClean="0"/>
              <a:t>решить задачи 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Использовать </a:t>
            </a:r>
            <a:r>
              <a:rPr lang="ru-RU" sz="2000" dirty="0" smtClean="0"/>
              <a:t>все заявленные во введении методы исследования.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Список используемой литературы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67544" y="1844824"/>
            <a:ext cx="8352928" cy="440120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Литература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Нерсесов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Я.Н. Путешествие в мир моды. Когда модельеры стали богами. М.: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Олма-пресс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Гранд», 2002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Орлова Л. Азбука моды. Минск.: «Просвещение»,1989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Пармон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Ф.М. Народный костюм: истоки дизайна. М.: ООО «Паладин Д.С.», 2005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Рондели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Л.Д. Народное декоративное прикладное искусство.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С-Пб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.: Просвещение, 1984г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2"/>
              </a:rPr>
              <a:t>www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2"/>
              </a:rPr>
              <a:t>historyfashion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2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(русская коллекция Ив Сен Лорана)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imade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virtullle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livejourna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com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(творчество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Н.П.Ламаевой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www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ria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weekend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_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styie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(В.М.Зайцев)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4"/>
              </a:rPr>
              <a:t>www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4"/>
              </a:rPr>
              <a:t>vneshnii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4"/>
              </a:rPr>
              <a:t>-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4"/>
              </a:rPr>
              <a:t>oblik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4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(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Ф.М.Пармон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 «Русский народный костюм как художественно-конструкторский источник творчества»).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  <a:hlinkClick r:id="rId5"/>
              </a:rPr>
              <a:t>http://www.ljplus.ru/img4/e/r/eriun/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Ф.М.Пармон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83568" y="1196752"/>
            <a:ext cx="784887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654</Words>
  <Application>Microsoft Office PowerPoint</Application>
  <PresentationFormat>Экран (4:3)</PresentationFormat>
  <Paragraphs>128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Методические рекомендации  по написанию, оформлению  и защите  исследовательских работ</vt:lpstr>
      <vt:lpstr>Тема исследовательской работы</vt:lpstr>
      <vt:lpstr>Титульный лист</vt:lpstr>
      <vt:lpstr>Аннотация –  это краткая характеристика работы, содержащая только перечень основных вопросов.  </vt:lpstr>
      <vt:lpstr>Введение</vt:lpstr>
      <vt:lpstr>Основная часть проекта (оформление)</vt:lpstr>
      <vt:lpstr>Основная часть проекта (оформление) </vt:lpstr>
      <vt:lpstr>Слайд 8</vt:lpstr>
      <vt:lpstr>Список используемой литературы</vt:lpstr>
      <vt:lpstr>Спасибо  за внимание! Успешных проектов!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 по написанию, оформлению  и защите  исследовательских работ</dc:title>
  <dc:creator>1klinika</dc:creator>
  <cp:lastModifiedBy>1klinika</cp:lastModifiedBy>
  <cp:revision>33</cp:revision>
  <dcterms:created xsi:type="dcterms:W3CDTF">2015-03-22T12:41:05Z</dcterms:created>
  <dcterms:modified xsi:type="dcterms:W3CDTF">2015-03-22T18:04:20Z</dcterms:modified>
</cp:coreProperties>
</file>