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1" r:id="rId3"/>
    <p:sldId id="269" r:id="rId4"/>
    <p:sldId id="272" r:id="rId5"/>
    <p:sldId id="274" r:id="rId6"/>
    <p:sldId id="273" r:id="rId7"/>
    <p:sldId id="275" r:id="rId8"/>
    <p:sldId id="276" r:id="rId9"/>
    <p:sldId id="270" r:id="rId10"/>
    <p:sldId id="257" r:id="rId11"/>
  </p:sldIdLst>
  <p:sldSz cx="12192000" cy="6858000"/>
  <p:notesSz cx="6858000" cy="100599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84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4/25/2015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2009891" y="1005108"/>
            <a:ext cx="5858135" cy="2338014"/>
          </a:xfrm>
        </p:spPr>
        <p:txBody>
          <a:bodyPr>
            <a:noAutofit/>
          </a:bodyPr>
          <a:lstStyle/>
          <a:p>
            <a:r>
              <a:rPr lang="ru-RU" sz="6000" dirty="0" smtClean="0"/>
              <a:t>Мой прадед был простым пехотинцем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2878898" y="3520524"/>
            <a:ext cx="7997646" cy="2372271"/>
          </a:xfrm>
        </p:spPr>
        <p:txBody>
          <a:bodyPr/>
          <a:lstStyle/>
          <a:p>
            <a:r>
              <a:rPr lang="ru-RU" sz="2000" dirty="0" smtClean="0"/>
              <a:t>Соколова </a:t>
            </a:r>
            <a:r>
              <a:rPr lang="ru-RU" sz="2000" dirty="0" err="1" smtClean="0"/>
              <a:t>софья</a:t>
            </a:r>
            <a:r>
              <a:rPr lang="ru-RU" sz="2000" dirty="0" smtClean="0"/>
              <a:t> 2 «Б» КЛАСС</a:t>
            </a:r>
          </a:p>
          <a:p>
            <a:r>
              <a:rPr lang="ru-RU" sz="2000" dirty="0" smtClean="0"/>
              <a:t>МБОУ «</a:t>
            </a:r>
            <a:r>
              <a:rPr lang="ru-RU" sz="2000" dirty="0" err="1" smtClean="0"/>
              <a:t>Нахабинская</a:t>
            </a:r>
            <a:r>
              <a:rPr lang="ru-RU" sz="2000" dirty="0" smtClean="0"/>
              <a:t> гимназия </a:t>
            </a:r>
            <a:r>
              <a:rPr lang="en-US" sz="2000" dirty="0" smtClean="0"/>
              <a:t>N 4</a:t>
            </a:r>
            <a:r>
              <a:rPr lang="ru-RU" sz="2000" dirty="0" smtClean="0"/>
              <a:t>»</a:t>
            </a:r>
          </a:p>
          <a:p>
            <a:r>
              <a:rPr lang="ru-RU" sz="2000" dirty="0" smtClean="0"/>
              <a:t>Московская область</a:t>
            </a:r>
          </a:p>
          <a:p>
            <a:r>
              <a:rPr lang="ru-RU" sz="2000" dirty="0" smtClean="0"/>
              <a:t>Руководитель – </a:t>
            </a:r>
            <a:r>
              <a:rPr lang="ru-RU" sz="2000" b="1" dirty="0" err="1" smtClean="0"/>
              <a:t>Ржавичева</a:t>
            </a:r>
            <a:r>
              <a:rPr lang="ru-RU" sz="2000" b="1" dirty="0" smtClean="0"/>
              <a:t> </a:t>
            </a:r>
            <a:r>
              <a:rPr lang="ru-RU" sz="2000" b="1" dirty="0"/>
              <a:t>Наталья Викторовна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1181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 праздником победы!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85801" y="2008142"/>
            <a:ext cx="3400425" cy="2847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76503" y="2008142"/>
            <a:ext cx="61656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Вечная память!</a:t>
            </a:r>
          </a:p>
          <a:p>
            <a:endParaRPr lang="ru-RU" dirty="0" smtClean="0"/>
          </a:p>
          <a:p>
            <a:r>
              <a:rPr lang="ru-RU" dirty="0" smtClean="0"/>
              <a:t>Пусть никогда на нашей земле не будет войны!</a:t>
            </a:r>
          </a:p>
          <a:p>
            <a:endParaRPr lang="ru-RU" dirty="0"/>
          </a:p>
          <a:p>
            <a:r>
              <a:rPr lang="ru-RU" dirty="0" smtClean="0"/>
              <a:t>Пусть никогда наши войска не ступят на чужую землю!</a:t>
            </a:r>
          </a:p>
          <a:p>
            <a:endParaRPr lang="ru-RU" dirty="0"/>
          </a:p>
          <a:p>
            <a:r>
              <a:rPr lang="ru-RU" dirty="0" smtClean="0"/>
              <a:t>Всех еще раз с праздником!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13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0839" y="576072"/>
            <a:ext cx="10396882" cy="1158140"/>
          </a:xfrm>
        </p:spPr>
        <p:txBody>
          <a:bodyPr/>
          <a:lstStyle/>
          <a:p>
            <a:r>
              <a:rPr lang="ru-RU" dirty="0" smtClean="0"/>
              <a:t>Война затронула каждую семью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971" y="1843940"/>
            <a:ext cx="5086538" cy="3513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6389" y="1734212"/>
            <a:ext cx="517289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 нашей семье в </a:t>
            </a:r>
            <a:r>
              <a:rPr lang="ru-RU" sz="2400" dirty="0" smtClean="0"/>
              <a:t>Великую Отечественную Войну </a:t>
            </a:r>
            <a:r>
              <a:rPr lang="ru-RU" sz="2400" dirty="0"/>
              <a:t>воевали несколько </a:t>
            </a:r>
            <a:r>
              <a:rPr lang="ru-RU" sz="2400" dirty="0" smtClean="0"/>
              <a:t>человек. Все взрослые мужчины. На разных фронтах. Кто-то воевал в Белоруссии, кто-то защищал Ленинград, по разным местам разбросала война моих родственников. Почти </a:t>
            </a:r>
            <a:r>
              <a:rPr lang="ru-RU" sz="2400" dirty="0"/>
              <a:t>все они </a:t>
            </a:r>
            <a:r>
              <a:rPr lang="ru-RU" sz="2400" dirty="0" smtClean="0"/>
              <a:t>погибли. Про них мало что-то известно. 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0310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074" y="424543"/>
            <a:ext cx="9581605" cy="11581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Соколов Александр Васильевич</a:t>
            </a:r>
            <a:endParaRPr lang="ru-RU" dirty="0"/>
          </a:p>
        </p:txBody>
      </p:sp>
      <p:pic>
        <p:nvPicPr>
          <p:cNvPr id="4098" name="Picture 2" descr="https://lh4.googleusercontent.com/-0N5kIeDhJVo/UpJuIjGpBBI/AAAAAAAADf4/YFEYuqjygfY/w345-h475-no/%D0%9F%D0%BE%D1%80%D1%82%D1%80%D0%B5%D1%82%2B%D0%BE%D1%82%D1%86%D0%B0%2B%D1%80%D0%B5%D1%82%D1%8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74" y="2063060"/>
            <a:ext cx="2405212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2286" y="2063060"/>
            <a:ext cx="3010089" cy="31753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66114" y="1867118"/>
            <a:ext cx="466344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Я расскажу о своем прадеде. </a:t>
            </a:r>
            <a:r>
              <a:rPr lang="ru-RU" sz="2400" dirty="0" smtClean="0"/>
              <a:t>Он вернулся с той войны. Там был тяжело ранен. </a:t>
            </a:r>
          </a:p>
          <a:p>
            <a:r>
              <a:rPr lang="ru-RU" sz="2400" dirty="0" smtClean="0"/>
              <a:t>Мой прадед Соколов Александр Васильевич 1924 года рождения.</a:t>
            </a:r>
            <a:endParaRPr lang="ru-RU" sz="2400" dirty="0"/>
          </a:p>
          <a:p>
            <a:r>
              <a:rPr lang="ru-RU" sz="2400" dirty="0" smtClean="0"/>
              <a:t>Участник и Инвалид Великой Отечественной Войны.</a:t>
            </a:r>
            <a:endParaRPr lang="ru-RU" sz="2400" dirty="0"/>
          </a:p>
          <a:p>
            <a:r>
              <a:rPr lang="ru-RU" sz="2400" dirty="0" smtClean="0"/>
              <a:t>В честь сорокалетия Победы в ВОВ был награжден Орденом </a:t>
            </a:r>
            <a:r>
              <a:rPr lang="ru-RU" sz="2400" dirty="0"/>
              <a:t>Отечественной </a:t>
            </a:r>
            <a:r>
              <a:rPr lang="ru-RU" sz="2400" dirty="0" smtClean="0"/>
              <a:t>Войны.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44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514" y="331746"/>
            <a:ext cx="10396882" cy="1158140"/>
          </a:xfrm>
        </p:spPr>
        <p:txBody>
          <a:bodyPr/>
          <a:lstStyle/>
          <a:p>
            <a:r>
              <a:rPr lang="ru-RU" dirty="0" smtClean="0"/>
              <a:t>Дорога в арми</a:t>
            </a:r>
            <a:r>
              <a:rPr lang="ru-RU" dirty="0"/>
              <a:t>ю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8" name="Picture 6" descr="Народная столовая в деревне Пралевке Лукояновского уезда 1891-1892 гг. Фото - Максим Дмитрие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971" y="545056"/>
            <a:ext cx="5715000" cy="414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22514" y="1272166"/>
            <a:ext cx="532964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Родом </a:t>
            </a:r>
            <a:r>
              <a:rPr lang="ru-RU" sz="2400" dirty="0" smtClean="0"/>
              <a:t>прадед </a:t>
            </a:r>
            <a:r>
              <a:rPr lang="ru-RU" sz="2400" dirty="0"/>
              <a:t>был из деревни в </a:t>
            </a:r>
            <a:r>
              <a:rPr lang="ru-RU" sz="2400" dirty="0" smtClean="0"/>
              <a:t>Костромской Области. </a:t>
            </a:r>
            <a:endParaRPr lang="ru-RU" sz="2400" dirty="0"/>
          </a:p>
          <a:p>
            <a:r>
              <a:rPr lang="ru-RU" sz="2400" dirty="0" smtClean="0"/>
              <a:t>Оттуда его и призвали в армию, когда прадеду </a:t>
            </a:r>
            <a:r>
              <a:rPr lang="ru-RU" sz="2400" dirty="0"/>
              <a:t>исполнилось 18 </a:t>
            </a:r>
            <a:r>
              <a:rPr lang="ru-RU" sz="2400" dirty="0" smtClean="0"/>
              <a:t>лет. Уже во всю шла война. Армия несла большие потери. Всё новые бойцы пополняли ее ряды. Когда его призвали, ростом </a:t>
            </a:r>
            <a:r>
              <a:rPr lang="ru-RU" sz="2400" dirty="0"/>
              <a:t>он был, как сам говорил, метр с кепкой – чуть выше 150 </a:t>
            </a:r>
            <a:r>
              <a:rPr lang="ru-RU" sz="2400" dirty="0" smtClean="0"/>
              <a:t>см. Зато </a:t>
            </a:r>
            <a:r>
              <a:rPr lang="ru-RU" sz="2400" dirty="0"/>
              <a:t>в армии быстро вытянулся до среднего роста выше 170 </a:t>
            </a:r>
            <a:r>
              <a:rPr lang="ru-RU" sz="2400" dirty="0" smtClean="0"/>
              <a:t>см.</a:t>
            </a:r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8473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484632"/>
            <a:ext cx="10396882" cy="1158140"/>
          </a:xfrm>
        </p:spPr>
        <p:txBody>
          <a:bodyPr/>
          <a:lstStyle/>
          <a:p>
            <a:r>
              <a:rPr lang="ru-RU" dirty="0" smtClean="0"/>
              <a:t>ППШ (пистолет-пулемет </a:t>
            </a:r>
            <a:r>
              <a:rPr lang="ru-RU" dirty="0" err="1" smtClean="0"/>
              <a:t>шпагина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644073" y="2246276"/>
            <a:ext cx="5086538" cy="331118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http://russianguns.ru/wp-content/uploads/2010/06/9b5a7bfab56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07" y="1843940"/>
            <a:ext cx="5174071" cy="332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95851" y="1843940"/>
            <a:ext cx="54472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Прадед </a:t>
            </a:r>
            <a:r>
              <a:rPr lang="ru-RU" sz="2000" dirty="0"/>
              <a:t>мало рассказывал про </a:t>
            </a:r>
            <a:r>
              <a:rPr lang="ru-RU" sz="2000" dirty="0" smtClean="0"/>
              <a:t>войну. Он </a:t>
            </a:r>
            <a:r>
              <a:rPr lang="ru-RU" sz="2000" dirty="0"/>
              <a:t>вообще мало, что </a:t>
            </a:r>
            <a:r>
              <a:rPr lang="ru-RU" sz="2000" dirty="0" smtClean="0"/>
              <a:t>рассказывал. Был </a:t>
            </a:r>
            <a:r>
              <a:rPr lang="ru-RU" sz="2000" dirty="0"/>
              <a:t>очень </a:t>
            </a:r>
            <a:r>
              <a:rPr lang="ru-RU" sz="2000" dirty="0" smtClean="0"/>
              <a:t>скромным и не особо разговорчивым. Он любил </a:t>
            </a:r>
            <a:r>
              <a:rPr lang="ru-RU" sz="2000" dirty="0"/>
              <a:t>больше послушать рассказы самих </a:t>
            </a:r>
            <a:r>
              <a:rPr lang="ru-RU" sz="2000" dirty="0" smtClean="0"/>
              <a:t>внуков (моего папы и его брата). Зато </a:t>
            </a:r>
            <a:r>
              <a:rPr lang="ru-RU" sz="2000" dirty="0"/>
              <a:t>мой папа – его внук хорошо помнит, как прадедушка рассказывал про ППШ. </a:t>
            </a:r>
            <a:r>
              <a:rPr lang="ru-RU" sz="2000" dirty="0" smtClean="0"/>
              <a:t>Он </a:t>
            </a:r>
            <a:r>
              <a:rPr lang="ru-RU" sz="2000" dirty="0"/>
              <a:t>говорил про </a:t>
            </a:r>
            <a:r>
              <a:rPr lang="ru-RU" sz="2000" dirty="0" smtClean="0"/>
              <a:t>автомат </a:t>
            </a:r>
            <a:r>
              <a:rPr lang="ru-RU" sz="2000" dirty="0"/>
              <a:t>с видимым удовольствием – как про старого знакомого и очень надежного </a:t>
            </a:r>
            <a:r>
              <a:rPr lang="ru-RU" sz="2000" dirty="0" smtClean="0"/>
              <a:t>товарища. </a:t>
            </a:r>
            <a:endParaRPr lang="ru-RU" sz="2000" dirty="0"/>
          </a:p>
          <a:p>
            <a:r>
              <a:rPr lang="ru-RU" sz="2000" dirty="0"/>
              <a:t>Про размер магазина, скорострельность и надежность </a:t>
            </a:r>
            <a:r>
              <a:rPr lang="ru-RU" sz="2000" dirty="0" smtClean="0"/>
              <a:t>и многое другое.  Для солдата оружие значит многое. 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4033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Курская дуга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5" descr="kursk-bat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152400"/>
            <a:ext cx="5219700" cy="547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3771" y="1737360"/>
            <a:ext cx="495082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Все что известно о боевой биографии </a:t>
            </a:r>
            <a:r>
              <a:rPr lang="ru-RU" sz="2400" dirty="0" smtClean="0"/>
              <a:t>прадеда.</a:t>
            </a:r>
            <a:endParaRPr lang="ru-RU" sz="2400" dirty="0"/>
          </a:p>
          <a:p>
            <a:r>
              <a:rPr lang="ru-RU" sz="2400" dirty="0"/>
              <a:t>Что он участник битвы на </a:t>
            </a:r>
            <a:r>
              <a:rPr lang="ru-RU" sz="2400" dirty="0" smtClean="0"/>
              <a:t>Курской Дуге.  Прадед </a:t>
            </a:r>
            <a:r>
              <a:rPr lang="ru-RU" sz="2400" dirty="0"/>
              <a:t>был простым пехотинцем и не участвовал в основном танковом </a:t>
            </a:r>
            <a:r>
              <a:rPr lang="ru-RU" sz="2400" dirty="0" smtClean="0"/>
              <a:t>сражении. </a:t>
            </a:r>
            <a:endParaRPr lang="ru-RU" sz="2400" dirty="0"/>
          </a:p>
          <a:p>
            <a:r>
              <a:rPr lang="ru-RU" sz="2400" dirty="0" smtClean="0"/>
              <a:t>Именно там </a:t>
            </a:r>
            <a:r>
              <a:rPr lang="ru-RU" sz="2400" dirty="0"/>
              <a:t>он был тяжело </a:t>
            </a:r>
            <a:r>
              <a:rPr lang="ru-RU" sz="2400" dirty="0" smtClean="0"/>
              <a:t>ранен. Ему </a:t>
            </a:r>
            <a:r>
              <a:rPr lang="ru-RU" sz="2400" dirty="0"/>
              <a:t>повезло – его подобрали и отправили в </a:t>
            </a:r>
            <a:r>
              <a:rPr lang="ru-RU" sz="2400" dirty="0" smtClean="0"/>
              <a:t>тыл. Где он до конца войны лечился от  ранения…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1031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 войны</a:t>
            </a:r>
            <a:endParaRPr lang="ru-RU" dirty="0"/>
          </a:p>
        </p:txBody>
      </p:sp>
      <p:pic>
        <p:nvPicPr>
          <p:cNvPr id="10242" name="Picture 2" descr="http://lotussoft.biz/img/gr_img/127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709" y="352560"/>
            <a:ext cx="182880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965" y="1607483"/>
            <a:ext cx="5280984" cy="37671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87291" y="1678440"/>
            <a:ext cx="53427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Наконец наступила победа!</a:t>
            </a:r>
          </a:p>
          <a:p>
            <a:r>
              <a:rPr lang="ru-RU" sz="2000" dirty="0" smtClean="0"/>
              <a:t>Прадед продолжал лечиться от </a:t>
            </a:r>
            <a:r>
              <a:rPr lang="ru-RU" sz="2000" dirty="0"/>
              <a:t>тяжелого </a:t>
            </a:r>
            <a:r>
              <a:rPr lang="ru-RU" sz="2000" dirty="0" smtClean="0"/>
              <a:t>ранения.  Ранение было в голову. Прадед </a:t>
            </a:r>
            <a:r>
              <a:rPr lang="ru-RU" sz="2000" dirty="0"/>
              <a:t>практически </a:t>
            </a:r>
            <a:r>
              <a:rPr lang="ru-RU" sz="2000" dirty="0" smtClean="0"/>
              <a:t>ослеп. Рана зажила, а зрение не возвращалось. Никакое лечение уже не помогало.</a:t>
            </a:r>
          </a:p>
          <a:p>
            <a:r>
              <a:rPr lang="ru-RU" sz="2000" dirty="0" smtClean="0"/>
              <a:t>Представьте каково молодому человеку чуть больше 20 лет от роду с руками и ногами, при этом слепому инвалиду,  который и работать то толком не может.</a:t>
            </a:r>
            <a:endParaRPr lang="ru-RU" sz="2000" dirty="0"/>
          </a:p>
          <a:p>
            <a:r>
              <a:rPr lang="ru-RU" sz="2000" dirty="0"/>
              <a:t>И тогда доктора как последнюю надежду посоветовали ему уехать в </a:t>
            </a:r>
            <a:r>
              <a:rPr lang="ru-RU" sz="2000" dirty="0" smtClean="0"/>
              <a:t>Крым.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5156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</a:t>
            </a:r>
            <a:endParaRPr lang="ru-RU" dirty="0"/>
          </a:p>
        </p:txBody>
      </p:sp>
      <p:pic>
        <p:nvPicPr>
          <p:cNvPr id="10242" name="Picture 2" descr="http://lotussoft.biz/img/gr_img/127.gif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1709" y="352560"/>
            <a:ext cx="1828800" cy="132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lh3.googleusercontent.com/-KEAEvUh-70I/UpJuHzvZYBI/AAAAAAAADfw/2pU1EG4cZz4/w401-h475-no/%D0%9F%D0%BE%D1%80%D1%82%D1%80%D0%B5%D1%82%2B%D0%BC%D0%B0%D1%82%D0%B5%D1%80%D0%B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220" y="1843940"/>
            <a:ext cx="3819525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81451" y="1843940"/>
            <a:ext cx="557784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</a:t>
            </a:r>
            <a:r>
              <a:rPr lang="ru-RU" sz="2000" dirty="0"/>
              <a:t>, как не удивительно это звучит, в </a:t>
            </a:r>
            <a:r>
              <a:rPr lang="ru-RU" sz="2000" dirty="0" smtClean="0"/>
              <a:t>Крыму </a:t>
            </a:r>
            <a:r>
              <a:rPr lang="ru-RU" sz="2000" dirty="0"/>
              <a:t>и правда зрение к нему частично </a:t>
            </a:r>
            <a:r>
              <a:rPr lang="ru-RU" sz="2000" dirty="0" smtClean="0"/>
              <a:t>вернулось.</a:t>
            </a:r>
            <a:endParaRPr lang="ru-RU" sz="2000" dirty="0"/>
          </a:p>
          <a:p>
            <a:r>
              <a:rPr lang="ru-RU" sz="2000" dirty="0" smtClean="0"/>
              <a:t>Прадедушка </a:t>
            </a:r>
            <a:r>
              <a:rPr lang="ru-RU" sz="2000" dirty="0"/>
              <a:t>устроился на работу.</a:t>
            </a:r>
          </a:p>
          <a:p>
            <a:r>
              <a:rPr lang="ru-RU" sz="2000" dirty="0"/>
              <a:t>Встретил </a:t>
            </a:r>
            <a:r>
              <a:rPr lang="ru-RU" sz="2000" dirty="0" smtClean="0"/>
              <a:t> свою будущую жену, мою прабабушку Соколову Людмилу Михайловну</a:t>
            </a:r>
            <a:r>
              <a:rPr lang="ru-RU" sz="2000" dirty="0"/>
              <a:t>.</a:t>
            </a:r>
          </a:p>
          <a:p>
            <a:r>
              <a:rPr lang="ru-RU" sz="2000" dirty="0"/>
              <a:t>У них родились два сына.</a:t>
            </a:r>
          </a:p>
          <a:p>
            <a:r>
              <a:rPr lang="ru-RU" sz="2000" dirty="0"/>
              <a:t>Потом родились два внука.</a:t>
            </a:r>
          </a:p>
          <a:p>
            <a:r>
              <a:rPr lang="ru-RU" sz="2000" dirty="0"/>
              <a:t>А сейчас уже есть четыре правнучки</a:t>
            </a:r>
            <a:r>
              <a:rPr lang="ru-RU" sz="2000" dirty="0" smtClean="0"/>
              <a:t>. Одна из них – это Я.</a:t>
            </a:r>
            <a:endParaRPr lang="ru-RU" sz="2000" dirty="0"/>
          </a:p>
          <a:p>
            <a:r>
              <a:rPr lang="ru-RU" sz="2000" dirty="0" smtClean="0"/>
              <a:t>Там же в Крыму и прожил он свою долгую и, надеюсь, счастливую жизнь.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7471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стопам </a:t>
            </a:r>
            <a:r>
              <a:rPr lang="ru-RU" dirty="0" err="1" smtClean="0"/>
              <a:t>отЦА</a:t>
            </a:r>
            <a:endParaRPr lang="ru-RU" dirty="0"/>
          </a:p>
        </p:txBody>
      </p:sp>
      <p:pic>
        <p:nvPicPr>
          <p:cNvPr id="5122" name="Picture 2" descr="https://lh3.googleusercontent.com/-nnLwBY7kAto/UpJuJbGoVII/AAAAAAABUwo/ti7wlgv4XkY/w371-h475-no/%D0%9E%D1%82%D0%B5%D1%86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25" y="1843940"/>
            <a:ext cx="2586475" cy="331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57600" y="1843940"/>
            <a:ext cx="755033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Хотела еще сказать про своего дедушку Соколова Анатолия Александровича. Он сын моего прадедушки Соколова Александра Васильевича.</a:t>
            </a:r>
          </a:p>
          <a:p>
            <a:r>
              <a:rPr lang="ru-RU" sz="2400" dirty="0" smtClean="0"/>
              <a:t>Так вот, мой дедушка стал профессиональным военным. </a:t>
            </a:r>
          </a:p>
          <a:p>
            <a:r>
              <a:rPr lang="ru-RU" sz="2400" dirty="0" smtClean="0"/>
              <a:t>С отличием закончил военное училище и более </a:t>
            </a:r>
            <a:r>
              <a:rPr lang="ru-RU" sz="2400" dirty="0"/>
              <a:t>20 лет отслужил в вооруженных </a:t>
            </a:r>
            <a:r>
              <a:rPr lang="ru-RU" sz="2400" dirty="0" smtClean="0"/>
              <a:t>силах.</a:t>
            </a:r>
            <a:endParaRPr lang="ru-RU" sz="2400" dirty="0"/>
          </a:p>
          <a:p>
            <a:r>
              <a:rPr lang="ru-RU" sz="2400" dirty="0"/>
              <a:t>Уволился в звании «полковник</a:t>
            </a:r>
            <a:r>
              <a:rPr lang="ru-RU" sz="2400" dirty="0" smtClean="0"/>
              <a:t>».</a:t>
            </a:r>
            <a:endParaRPr lang="ru-RU" sz="2400" dirty="0"/>
          </a:p>
          <a:p>
            <a:r>
              <a:rPr lang="ru-RU" sz="2400" dirty="0" smtClean="0"/>
              <a:t>Награжден </a:t>
            </a:r>
            <a:r>
              <a:rPr lang="ru-RU" sz="2400" dirty="0"/>
              <a:t>рядом отличительных знаков и медалей за безупречную </a:t>
            </a:r>
            <a:r>
              <a:rPr lang="ru-RU" sz="2400" dirty="0" smtClean="0"/>
              <a:t>службу.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07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266</TotalTime>
  <Words>587</Words>
  <Application>Microsoft Office PowerPoint</Application>
  <PresentationFormat>Произвольный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Главное мероприятие</vt:lpstr>
      <vt:lpstr>Мой прадед был простым пехотинцем</vt:lpstr>
      <vt:lpstr>Война затронула каждую семью </vt:lpstr>
      <vt:lpstr> Соколов Александр Васильевич</vt:lpstr>
      <vt:lpstr>Дорога в армию</vt:lpstr>
      <vt:lpstr>ППШ (пистолет-пулемет шпагина)</vt:lpstr>
      <vt:lpstr>Курская дуга</vt:lpstr>
      <vt:lpstr>После войны</vt:lpstr>
      <vt:lpstr>Семья</vt:lpstr>
      <vt:lpstr>По стопам отЦА</vt:lpstr>
      <vt:lpstr>С праздником победы!</vt:lpstr>
    </vt:vector>
  </TitlesOfParts>
  <Company>VIMPELCOM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Курская битва</dc:title>
  <dc:creator>Соколов Александр Анатольевич</dc:creator>
  <cp:lastModifiedBy>Слава</cp:lastModifiedBy>
  <cp:revision>32</cp:revision>
  <cp:lastPrinted>2015-04-19T18:52:09Z</cp:lastPrinted>
  <dcterms:created xsi:type="dcterms:W3CDTF">2015-04-19T15:34:20Z</dcterms:created>
  <dcterms:modified xsi:type="dcterms:W3CDTF">2015-04-25T12:27:45Z</dcterms:modified>
</cp:coreProperties>
</file>