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1B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0E0295F5-9C2F-40CD-B205-459B7134856B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6082ED6-6D54-49A7-B67D-CB282984807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476672"/>
            <a:ext cx="8712968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FFFF00"/>
                </a:solidFill>
              </a:rPr>
              <a:t>Общевоинские уставы ВС РФ</a:t>
            </a:r>
          </a:p>
          <a:p>
            <a:pPr marL="0" indent="0" algn="ctr">
              <a:buNone/>
            </a:pPr>
            <a:endParaRPr lang="ru-RU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61B0A"/>
                </a:solidFill>
              </a:rPr>
              <a:t>Тема</a:t>
            </a:r>
            <a:r>
              <a:rPr lang="ru-RU" sz="4000" b="1" dirty="0">
                <a:solidFill>
                  <a:srgbClr val="F61B0A"/>
                </a:solidFill>
              </a:rPr>
              <a:t>: </a:t>
            </a:r>
            <a:r>
              <a:rPr lang="ru-RU" sz="4000" b="1" dirty="0" smtClean="0">
                <a:solidFill>
                  <a:srgbClr val="F61B0A"/>
                </a:solidFill>
              </a:rPr>
              <a:t>3 Устав внутренней службы ВС РФ</a:t>
            </a:r>
          </a:p>
          <a:p>
            <a:pPr marL="0" indent="0">
              <a:buNone/>
            </a:pPr>
            <a:r>
              <a:rPr lang="ru-RU" sz="4000" b="1" dirty="0">
                <a:solidFill>
                  <a:srgbClr val="F61B0A"/>
                </a:solidFill>
              </a:rPr>
              <a:t>Занятие: </a:t>
            </a:r>
            <a:r>
              <a:rPr lang="ru-RU" sz="4400" b="1" dirty="0" smtClean="0">
                <a:solidFill>
                  <a:srgbClr val="F61B0A"/>
                </a:solidFill>
              </a:rPr>
              <a:t>Ответственность военнослужащих</a:t>
            </a:r>
            <a:endParaRPr lang="ru-RU" sz="4400" b="1" dirty="0">
              <a:solidFill>
                <a:srgbClr val="F61B0A"/>
              </a:solidFill>
            </a:endParaRPr>
          </a:p>
          <a:p>
            <a:pPr marL="0" indent="0">
              <a:buNone/>
            </a:pPr>
            <a:endParaRPr lang="ru-RU" sz="4000" b="1" dirty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Автор : Костикин Ю.В.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047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2527392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FFFF00"/>
                </a:solidFill>
                <a:effectLst/>
              </a:rPr>
              <a:t>Военнослужащие независимо от воинского звания и воинской должности равны перед законом и могут привлекаться </a:t>
            </a:r>
            <a:r>
              <a:rPr lang="ru-RU" sz="2800" dirty="0" smtClean="0">
                <a:solidFill>
                  <a:srgbClr val="FFFF00"/>
                </a:solidFill>
                <a:effectLst/>
              </a:rPr>
              <a:t>в </a:t>
            </a:r>
            <a:r>
              <a:rPr lang="ru-RU" sz="2800" dirty="0">
                <a:solidFill>
                  <a:srgbClr val="FFFF00"/>
                </a:solidFill>
                <a:effectLst/>
              </a:rPr>
              <a:t>зависимости от характера и тяжести совершенного ими </a:t>
            </a:r>
            <a:r>
              <a:rPr lang="ru-RU" sz="2800" dirty="0" smtClean="0">
                <a:solidFill>
                  <a:srgbClr val="FFFF00"/>
                </a:solidFill>
                <a:effectLst/>
              </a:rPr>
              <a:t>правонарушения к различным видам ответственности.</a:t>
            </a:r>
            <a:endParaRPr lang="ru-RU" sz="24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319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B0F0"/>
                </a:solidFill>
              </a:rPr>
              <a:t>Разновидности </a:t>
            </a:r>
            <a:r>
              <a:rPr lang="ru-RU" b="1" dirty="0" smtClean="0">
                <a:solidFill>
                  <a:srgbClr val="00B0F0"/>
                </a:solidFill>
              </a:rPr>
              <a:t>ответственности:</a:t>
            </a:r>
            <a:endParaRPr lang="ru-RU" b="1" dirty="0">
              <a:solidFill>
                <a:srgbClr val="00B0F0"/>
              </a:solidFill>
            </a:endParaRP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Дисциплинарная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Административная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Материальная</a:t>
            </a:r>
          </a:p>
          <a:p>
            <a:pPr lvl="0"/>
            <a:r>
              <a:rPr lang="ru-RU" dirty="0">
                <a:solidFill>
                  <a:srgbClr val="FFFF00"/>
                </a:solidFill>
              </a:rPr>
              <a:t>Г</a:t>
            </a:r>
            <a:r>
              <a:rPr lang="ru-RU" dirty="0" smtClean="0">
                <a:solidFill>
                  <a:srgbClr val="FFFF00"/>
                </a:solidFill>
              </a:rPr>
              <a:t>ражданско-правовая</a:t>
            </a:r>
          </a:p>
          <a:p>
            <a:pPr lvl="0"/>
            <a:r>
              <a:rPr lang="ru-RU" dirty="0" smtClean="0">
                <a:solidFill>
                  <a:srgbClr val="FFFF00"/>
                </a:solidFill>
              </a:rPr>
              <a:t>Уголовная</a:t>
            </a:r>
            <a:endParaRPr lang="ru-RU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0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1"/>
            <a:ext cx="6408712" cy="661487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 дисциплинарной ответственности военнослужащие привлекаются за дисциплинарные проступки, то есть за противоправные, виновные действия (бездействие), выражающиеся в нарушении воинской дисциплины, которые в соответствии с законодательством Российской Федерации не влекут за собой уголовной или административной ответственности.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212976"/>
            <a:ext cx="2439516" cy="3518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46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6552728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За административные правонарушения военнослужащие несут дисциплинарную ответственность в соответствии с </a:t>
            </a:r>
            <a:r>
              <a:rPr lang="ru-RU" dirty="0" smtClean="0">
                <a:solidFill>
                  <a:srgbClr val="FFFF00"/>
                </a:solidFill>
              </a:rPr>
              <a:t>Дисциплинарным уставом</a:t>
            </a:r>
            <a:r>
              <a:rPr lang="ru-RU" dirty="0">
                <a:solidFill>
                  <a:srgbClr val="FFFF00"/>
                </a:solidFill>
              </a:rPr>
              <a:t> </a:t>
            </a: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Вооруженных </a:t>
            </a:r>
            <a:r>
              <a:rPr lang="ru-RU" dirty="0">
                <a:solidFill>
                  <a:srgbClr val="FFFF00"/>
                </a:solidFill>
              </a:rPr>
              <a:t>Сил Российской Федерации, за исключением административных правонарушений, за которые они несут ответственность на общих основаниях.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73016"/>
            <a:ext cx="2288282" cy="3214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298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6480720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 материальной ответственности военнослужащие привлекаются за материальный ущерб, причиненный по их вине государству при исполнении обязанностей военной службы, в соответствии с законодательством Российской Федерации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981994"/>
            <a:ext cx="2771800" cy="3852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66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8398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К гражданско-правовой ответственности военнослужащие привлекаются за невыполнение или ненадлежащее исполнение предусмотренных федеральными законами и иными нормативными правовыми актами Российской Федерации обязательств, за убытки и моральный вред, причиненные военнослужащими, не находящимися при исполнении обязанностей военной службы, государству, физическим и юридическим лицам, и в других случаях, предусмотренных федеральными законами и иными нормативными правовыми актами Российской Федерации.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546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ochipravda.ru/uploads/images/00/00/05/2013/03/22/b929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4392339" cy="291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FF00"/>
                </a:solidFill>
              </a:rPr>
              <a:t>К уголовной ответственности военнослужащие привлекаются за совершение преступления, предусмотренного уголовным законодательством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102966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Задание на самостоятельную подготовку:</a:t>
            </a:r>
          </a:p>
          <a:p>
            <a:pPr marL="0" indent="0" algn="ctr">
              <a:buNone/>
            </a:pPr>
            <a:r>
              <a:rPr lang="ru-RU" dirty="0" smtClean="0"/>
              <a:t>Устав внутренней службы ВС РФ</a:t>
            </a:r>
          </a:p>
          <a:p>
            <a:pPr marL="0" indent="0" algn="ctr">
              <a:buNone/>
            </a:pPr>
            <a:r>
              <a:rPr lang="ru-RU" dirty="0" smtClean="0"/>
              <a:t>Ст.26 – 32 стр. 15-16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61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396</TotalTime>
  <Words>230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Презентация PowerPoint</vt:lpstr>
      <vt:lpstr>Военнослужащие независимо от воинского звания и воинской должности равны перед законом и могут привлекаться в зависимости от характера и тяжести совершенного ими правонарушения к различным видам ответственности.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Костикин</dc:creator>
  <cp:lastModifiedBy>1</cp:lastModifiedBy>
  <cp:revision>11</cp:revision>
  <dcterms:created xsi:type="dcterms:W3CDTF">2011-11-17T06:20:48Z</dcterms:created>
  <dcterms:modified xsi:type="dcterms:W3CDTF">2014-10-15T10:18:34Z</dcterms:modified>
</cp:coreProperties>
</file>