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57" r:id="rId4"/>
    <p:sldId id="258" r:id="rId5"/>
    <p:sldId id="264" r:id="rId6"/>
    <p:sldId id="265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E9BFE2-5FD4-47C5-BFC9-002A31739B12}" type="datetimeFigureOut">
              <a:rPr lang="ru-RU" smtClean="0"/>
              <a:pPr/>
              <a:t>02.03.2010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8EA806-FAD7-4037-B041-B28D88DD1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28662" y="2928934"/>
            <a:ext cx="7929618" cy="2803046"/>
          </a:xfrm>
        </p:spPr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dirty="0" smtClean="0"/>
              <a:t>«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Закрепление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знаний об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   изученных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	орфограммах»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286000" y="857232"/>
            <a:ext cx="6172200" cy="15716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Урок  - проект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357298"/>
            <a:ext cx="7172332" cy="26432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«Проект – это замысел, план.»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				С.И. Ожегов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	«Словарь русского языка»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500042"/>
            <a:ext cx="61722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Основные этапы проектной      деятельности: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28802"/>
            <a:ext cx="6172200" cy="44461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Обдумывание проекта и составление плана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Разработка составных частей проекта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Иллюстрирование проекта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Сборка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Испытание проекта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Требования к проекту: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28802"/>
            <a:ext cx="6172200" cy="35719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он является дидактическим (учебным пособием);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помогает тренироваться в нахождении и обозначении орфограмм;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интересный и увлекательный;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работать  с ним может сразу несколько человек;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использовать можно многократно;</a:t>
            </a:r>
          </a:p>
          <a:p>
            <a:pPr>
              <a:buFont typeface="Wingdings" pitchFamily="2" charset="2"/>
              <a:buChar char="v"/>
            </a:pP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14290"/>
            <a:ext cx="61722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Изученные орфограммы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1357298"/>
            <a:ext cx="7143800" cy="50176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Гласные после шипящих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ж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,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ча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ща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чу,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щу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Мягкий знак показатель мягкости и 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разделительный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Сочетания без мягкого знака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ч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чн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нч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нщ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рщ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сн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Парная согласная в конце слова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Непроверяемая безударная гласная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(словарные слова)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14290"/>
            <a:ext cx="61722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Разработка составных частей проекта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142984"/>
            <a:ext cx="6643734" cy="5231938"/>
          </a:xfrm>
        </p:spPr>
        <p:txBody>
          <a:bodyPr>
            <a:noAutofit/>
          </a:bodyPr>
          <a:lstStyle/>
          <a:p>
            <a:pPr marL="342900" indent="-342900" algn="ctr"/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Работаем исследователями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Отбор загадок по выбранной орфограмме.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Обсуждение в группе.</a:t>
            </a:r>
          </a:p>
          <a:p>
            <a:pPr marL="342900" indent="-342900" algn="ctr"/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Работаем иллюстраторами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Выбранные загадки записываются  или наклеиваются на карточки – заготовки. В уголке карточки обозначается тема загадок.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Загадки сортируются по  темам.</a:t>
            </a:r>
          </a:p>
          <a:p>
            <a:pPr marL="342900" indent="-342900" algn="ctr"/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Сборка проекта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Готовые карточки раскладываются по кармашкам игрового поля.</a:t>
            </a:r>
          </a:p>
          <a:p>
            <a:pPr marL="342900" indent="-342900" algn="ctr"/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Работаем испытателями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Проверяем нашу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гру тренажёр в работе.</a:t>
            </a:r>
          </a:p>
          <a:p>
            <a:pPr marL="342900" indent="-342900" algn="ctr"/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Оцениваем свою работу</a:t>
            </a:r>
            <a:endParaRPr lang="ru-RU" sz="2000" u="sn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857232"/>
            <a:ext cx="688658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Темы вопросов на игровом поле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143116"/>
            <a:ext cx="5743588" cy="423180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животные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растения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школа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явления природы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дом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человек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сказка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техника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разное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1143008"/>
          </a:xfrm>
        </p:spPr>
        <p:txBody>
          <a:bodyPr/>
          <a:lstStyle/>
          <a:p>
            <a:pPr algn="ctr"/>
            <a:r>
              <a:rPr lang="ru-RU" dirty="0" smtClean="0"/>
              <a:t>Вид игрового поля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857364"/>
            <a:ext cx="6172200" cy="451755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28860" y="1571611"/>
          <a:ext cx="6286545" cy="492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15"/>
                <a:gridCol w="2095515"/>
                <a:gridCol w="2095515"/>
              </a:tblGrid>
              <a:tr h="1643074">
                <a:tc>
                  <a:txBody>
                    <a:bodyPr/>
                    <a:lstStyle/>
                    <a:p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ЖИВОТНЫЕ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69875" algn="just">
                        <a:spcAft>
                          <a:spcPts val="0"/>
                        </a:spcAft>
                      </a:pP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ЯВЛЕНИЯ ПРИРОДЫ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СКАЗКИ</a:t>
                      </a:r>
                      <a:endParaRPr kumimoji="0"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430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НАШ   ДОМ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ТЕХНИКА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43074">
                <a:tc>
                  <a:txBody>
                    <a:bodyPr/>
                    <a:lstStyle/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РАЗНОЕ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378</TotalTime>
  <Words>243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Урок  - проект</vt:lpstr>
      <vt:lpstr>«Проект – это замысел, план.»      С.И. Ожегов   «Словарь русского языка»</vt:lpstr>
      <vt:lpstr>Основные этапы проектной      деятельности: </vt:lpstr>
      <vt:lpstr>Требования к проекту:</vt:lpstr>
      <vt:lpstr>Изученные орфограммы  </vt:lpstr>
      <vt:lpstr>Разработка составных частей проекта</vt:lpstr>
      <vt:lpstr>    Темы вопросов на игровом поле</vt:lpstr>
      <vt:lpstr>Вид игрового поля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– это замысел, план.   С.И. Ожегов  «Словарь русского языка»</dc:title>
  <dc:creator>Мис&amp;Фис</dc:creator>
  <cp:lastModifiedBy>Мис&amp;Фис</cp:lastModifiedBy>
  <cp:revision>42</cp:revision>
  <dcterms:created xsi:type="dcterms:W3CDTF">2010-02-25T17:22:56Z</dcterms:created>
  <dcterms:modified xsi:type="dcterms:W3CDTF">2010-03-02T20:17:55Z</dcterms:modified>
</cp:coreProperties>
</file>