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5" r:id="rId10"/>
    <p:sldId id="266" r:id="rId11"/>
    <p:sldId id="268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1266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A6219DF-1E9C-457F-A1E3-93113011735E}" type="datetimeFigureOut">
              <a:rPr lang="ru-RU" smtClean="0"/>
              <a:pPr/>
              <a:t>25.04.2015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E9D316E-EA05-4C07-A2B5-8BB734C9D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4214818"/>
            <a:ext cx="5900734" cy="1000132"/>
          </a:xfrm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2600" b="1" dirty="0" smtClean="0">
                <a:solidFill>
                  <a:srgbClr val="C00000"/>
                </a:solidFill>
              </a:rPr>
              <a:t>В последнее </a:t>
            </a:r>
            <a:r>
              <a:rPr lang="ru-RU" sz="2600" b="1" dirty="0">
                <a:solidFill>
                  <a:srgbClr val="C00000"/>
                </a:solidFill>
              </a:rPr>
              <a:t>воскресенье ноября </a:t>
            </a:r>
            <a:r>
              <a:rPr lang="ru-RU" sz="2600" b="1" dirty="0" smtClean="0">
                <a:solidFill>
                  <a:srgbClr val="C00000"/>
                </a:solidFill>
              </a:rPr>
              <a:t>      </a:t>
            </a:r>
          </a:p>
          <a:p>
            <a:r>
              <a:rPr lang="ru-RU" sz="2600" b="1" dirty="0" smtClean="0">
                <a:solidFill>
                  <a:srgbClr val="C00000"/>
                </a:solidFill>
              </a:rPr>
              <a:t>   отмечается -  День </a:t>
            </a:r>
            <a:r>
              <a:rPr lang="ru-RU" sz="2600" b="1" dirty="0">
                <a:solidFill>
                  <a:srgbClr val="C00000"/>
                </a:solidFill>
              </a:rPr>
              <a:t>Матери</a:t>
            </a:r>
          </a:p>
        </p:txBody>
      </p:sp>
      <p:pic>
        <p:nvPicPr>
          <p:cNvPr id="1026" name="Picture 2" descr="G:\на день матери\1160088_html_mf766d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857232"/>
            <a:ext cx="2939425" cy="27146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G:\на день матери\0c25828975a789a58dda7796add0dfd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28604"/>
            <a:ext cx="1768243" cy="1785926"/>
          </a:xfrm>
          <a:prstGeom prst="rect">
            <a:avLst/>
          </a:prstGeom>
          <a:noFill/>
        </p:spPr>
      </p:pic>
      <p:pic>
        <p:nvPicPr>
          <p:cNvPr id="12" name="Picture 4" descr="G:\на день матери\0c25828975a789a58dda7796add0dfd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215074" y="1928802"/>
            <a:ext cx="1643042" cy="165947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628" y="5786453"/>
            <a:ext cx="371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Обучающаяся 2 курса – Лобанова Светлана,</a:t>
            </a:r>
          </a:p>
          <a:p>
            <a:r>
              <a:rPr lang="ru-RU" sz="1400" dirty="0" err="1" smtClean="0"/>
              <a:t>Свечинский</a:t>
            </a:r>
            <a:r>
              <a:rPr lang="ru-RU" sz="1400" dirty="0" smtClean="0"/>
              <a:t> филиал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на день матери\10834.jpg"/>
          <p:cNvPicPr>
            <a:picLocks noChangeAspect="1" noChangeArrowheads="1"/>
          </p:cNvPicPr>
          <p:nvPr/>
        </p:nvPicPr>
        <p:blipFill>
          <a:blip r:embed="rId2"/>
          <a:srcRect t="2196" r="14455" b="-1306"/>
          <a:stretch>
            <a:fillRect/>
          </a:stretch>
        </p:blipFill>
        <p:spPr bwMode="auto">
          <a:xfrm>
            <a:off x="5500694" y="1643050"/>
            <a:ext cx="2714612" cy="2604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7" name="Picture 3" descr="G:\на день матери\0e2a7e9b7c66.jpg"/>
          <p:cNvPicPr>
            <a:picLocks noChangeAspect="1" noChangeArrowheads="1"/>
          </p:cNvPicPr>
          <p:nvPr/>
        </p:nvPicPr>
        <p:blipFill>
          <a:blip r:embed="rId3"/>
          <a:srcRect l="11428" t="13803" r="13572"/>
          <a:stretch>
            <a:fillRect/>
          </a:stretch>
        </p:blipFill>
        <p:spPr bwMode="auto">
          <a:xfrm>
            <a:off x="1071538" y="3000372"/>
            <a:ext cx="2500330" cy="2126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G:\на день матери\0c25828975a789a58dda7796add0dfdb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85728"/>
            <a:ext cx="1343859" cy="13572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628" y="3105834"/>
            <a:ext cx="392909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b="1" dirty="0" smtClean="0">
                <a:solidFill>
                  <a:srgbClr val="C00000"/>
                </a:solidFill>
              </a:rPr>
              <a:t>Где </a:t>
            </a:r>
            <a:r>
              <a:rPr lang="ru-RU" sz="2000" b="1" dirty="0">
                <a:solidFill>
                  <a:srgbClr val="C00000"/>
                </a:solidFill>
              </a:rPr>
              <a:t>столько силы и терпенья</a:t>
            </a:r>
            <a:br>
              <a:rPr lang="ru-RU" sz="2000" b="1" dirty="0">
                <a:solidFill>
                  <a:srgbClr val="C00000"/>
                </a:solidFill>
              </a:rPr>
            </a:br>
            <a:r>
              <a:rPr lang="ru-RU" sz="2000" b="1" dirty="0">
                <a:solidFill>
                  <a:srgbClr val="C00000"/>
                </a:solidFill>
              </a:rPr>
              <a:t>Берут все мамы на земле?!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G:\на день матери\[wallcoo.com]_mother's_day_Untitled-1.jpg"/>
          <p:cNvPicPr>
            <a:picLocks noChangeAspect="1" noChangeArrowheads="1"/>
          </p:cNvPicPr>
          <p:nvPr/>
        </p:nvPicPr>
        <p:blipFill>
          <a:blip r:embed="rId2"/>
          <a:srcRect l="24286" t="11428" r="13571" b="7143"/>
          <a:stretch>
            <a:fillRect/>
          </a:stretch>
        </p:blipFill>
        <p:spPr bwMode="auto">
          <a:xfrm>
            <a:off x="6429388" y="1357298"/>
            <a:ext cx="1905013" cy="1872168"/>
          </a:xfrm>
          <a:prstGeom prst="rect">
            <a:avLst/>
          </a:prstGeom>
          <a:noFill/>
        </p:spPr>
      </p:pic>
      <p:pic>
        <p:nvPicPr>
          <p:cNvPr id="13314" name="Picture 2" descr="G:\на день матери\0c2c2433ab6ffdc4337d6aa327bdf978.jpeg"/>
          <p:cNvPicPr>
            <a:picLocks noChangeAspect="1" noChangeArrowheads="1"/>
          </p:cNvPicPr>
          <p:nvPr/>
        </p:nvPicPr>
        <p:blipFill>
          <a:blip r:embed="rId3" cstate="print"/>
          <a:srcRect l="3041" t="4976" r="7770"/>
          <a:stretch>
            <a:fillRect/>
          </a:stretch>
        </p:blipFill>
        <p:spPr bwMode="auto">
          <a:xfrm>
            <a:off x="3000364" y="3571876"/>
            <a:ext cx="2096280" cy="1889816"/>
          </a:xfrm>
          <a:prstGeom prst="rect">
            <a:avLst/>
          </a:prstGeom>
          <a:noFill/>
        </p:spPr>
      </p:pic>
      <p:pic>
        <p:nvPicPr>
          <p:cNvPr id="13320" name="Picture 8" descr="G:\на день матери\13762161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00958" y="928670"/>
            <a:ext cx="1071558" cy="107155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00496" y="5857892"/>
            <a:ext cx="350046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Мама  </a:t>
            </a:r>
            <a:r>
              <a:rPr lang="ru-RU" b="1" dirty="0">
                <a:solidFill>
                  <a:srgbClr val="C00000"/>
                </a:solidFill>
              </a:rPr>
              <a:t>всегда </a:t>
            </a:r>
            <a:r>
              <a:rPr lang="ru-RU" b="1" dirty="0" smtClean="0">
                <a:solidFill>
                  <a:srgbClr val="C00000"/>
                </a:solidFill>
              </a:rPr>
              <a:t>рядом…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428736"/>
            <a:ext cx="52863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</a:rPr>
              <a:t>Мы низко кланяемся Вам за великое терпенье.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– Мы кланяемся Вам за бессонные ночи.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– Мы кланяемся Вам, вскормившим нас грудью.</a:t>
            </a:r>
            <a:br>
              <a:rPr lang="ru-RU" sz="1600" b="1" dirty="0" smtClean="0">
                <a:solidFill>
                  <a:srgbClr val="C00000"/>
                </a:solidFill>
              </a:rPr>
            </a:br>
            <a:r>
              <a:rPr lang="ru-RU" sz="1600" b="1" dirty="0" smtClean="0">
                <a:solidFill>
                  <a:srgbClr val="C00000"/>
                </a:solidFill>
              </a:rPr>
              <a:t>– Мы кланяемся Вам, великие труженицы Земли, отдающие всё и не требующие ничего взамен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G:\на день матери\ltn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71942"/>
            <a:ext cx="2923003" cy="1857364"/>
          </a:xfrm>
          <a:prstGeom prst="rect">
            <a:avLst/>
          </a:prstGeom>
          <a:noFill/>
        </p:spPr>
      </p:pic>
      <p:pic>
        <p:nvPicPr>
          <p:cNvPr id="14338" name="Picture 2" descr="G:\на день матери\mamamalys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7" y="1453717"/>
            <a:ext cx="2428892" cy="1624322"/>
          </a:xfrm>
          <a:prstGeom prst="rect">
            <a:avLst/>
          </a:prstGeom>
          <a:noFill/>
        </p:spPr>
      </p:pic>
      <p:pic>
        <p:nvPicPr>
          <p:cNvPr id="14341" name="Picture 5" descr="G:\на день матери\bbe74a7f56344dbf01493abdeaa7c8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809101"/>
            <a:ext cx="1143008" cy="10154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43438" y="1857364"/>
            <a:ext cx="38576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Мама, дорогая мама! Это слово самое важное на свете. Я горжусь тем, что его произношу. Я очень люблю свою маму и хочу, чтобы она прожила очень долго и счастливо</a:t>
            </a:r>
            <a:r>
              <a:rPr lang="ru-RU" sz="2400" b="1" dirty="0" smtClean="0">
                <a:solidFill>
                  <a:srgbClr val="C00000"/>
                </a:solidFill>
              </a:rPr>
              <a:t>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G:\на день матери\411582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2714644" cy="2850777"/>
          </a:xfrm>
          <a:prstGeom prst="rect">
            <a:avLst/>
          </a:prstGeom>
          <a:noFill/>
        </p:spPr>
      </p:pic>
      <p:pic>
        <p:nvPicPr>
          <p:cNvPr id="16387" name="Picture 3" descr="C:\Users\User\Documents\папка  Шабалиной И.А\мероприятия материалы\день матери\72157686.jpg"/>
          <p:cNvPicPr>
            <a:picLocks noChangeAspect="1" noChangeArrowheads="1"/>
          </p:cNvPicPr>
          <p:nvPr/>
        </p:nvPicPr>
        <p:blipFill>
          <a:blip r:embed="rId3"/>
          <a:srcRect t="-357" r="15000" b="28571"/>
          <a:stretch>
            <a:fillRect/>
          </a:stretch>
        </p:blipFill>
        <p:spPr bwMode="auto">
          <a:xfrm>
            <a:off x="5643570" y="3929066"/>
            <a:ext cx="2148449" cy="1814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 rot="21110125">
            <a:off x="1435168" y="2266036"/>
            <a:ext cx="483194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b="1" dirty="0" smtClean="0">
                <a:solidFill>
                  <a:srgbClr val="C00000"/>
                </a:solidFill>
              </a:rPr>
              <a:t>Не </a:t>
            </a:r>
            <a:r>
              <a:rPr lang="ru-RU" sz="2800" b="1" dirty="0">
                <a:solidFill>
                  <a:srgbClr val="C00000"/>
                </a:solidFill>
              </a:rPr>
              <a:t>обижайте </a:t>
            </a:r>
            <a:r>
              <a:rPr lang="ru-RU" sz="2800" b="1" dirty="0" smtClean="0">
                <a:solidFill>
                  <a:srgbClr val="C00000"/>
                </a:solidFill>
              </a:rPr>
              <a:t>матерей… 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на день матери\50595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56884" y="1785927"/>
            <a:ext cx="2765613" cy="3214710"/>
          </a:xfrm>
          <a:prstGeom prst="rect">
            <a:avLst/>
          </a:prstGeom>
          <a:noFill/>
        </p:spPr>
      </p:pic>
      <p:pic>
        <p:nvPicPr>
          <p:cNvPr id="2052" name="Picture 4" descr="G:\на день матери\0c25828975a789a58dda7796add0dfd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7166"/>
            <a:ext cx="1700884" cy="17859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554449">
            <a:off x="811041" y="2697355"/>
            <a:ext cx="41124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Как счастливо светились ее </a:t>
            </a:r>
            <a:r>
              <a:rPr lang="ru-RU" b="1" dirty="0" smtClean="0">
                <a:solidFill>
                  <a:srgbClr val="7030A0"/>
                </a:solidFill>
              </a:rPr>
              <a:t>глаза…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929198"/>
            <a:ext cx="60722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Мама - первое слово, 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Главное слово в каждой судьбе. 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Мама жизнь подарила, 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Мир подарила мне и тебе.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на день матери\936390_512680872121710_631343445_n.jpg"/>
          <p:cNvPicPr>
            <a:picLocks noChangeAspect="1" noChangeArrowheads="1"/>
          </p:cNvPicPr>
          <p:nvPr/>
        </p:nvPicPr>
        <p:blipFill>
          <a:blip r:embed="rId2"/>
          <a:srcRect l="10000" r="10000"/>
          <a:stretch>
            <a:fillRect/>
          </a:stretch>
        </p:blipFill>
        <p:spPr bwMode="auto">
          <a:xfrm>
            <a:off x="6286485" y="4571992"/>
            <a:ext cx="1714540" cy="1428776"/>
          </a:xfrm>
          <a:prstGeom prst="rect">
            <a:avLst/>
          </a:prstGeom>
          <a:noFill/>
        </p:spPr>
      </p:pic>
      <p:pic>
        <p:nvPicPr>
          <p:cNvPr id="4100" name="Picture 4" descr="G:\на день матери\People_Children_Mother_and_daughter___Children_012815_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3" y="1588662"/>
            <a:ext cx="1714512" cy="1411709"/>
          </a:xfrm>
          <a:prstGeom prst="rect">
            <a:avLst/>
          </a:prstGeom>
          <a:noFill/>
        </p:spPr>
      </p:pic>
      <p:pic>
        <p:nvPicPr>
          <p:cNvPr id="4099" name="Picture 3" descr="G:\на день матери\4598331-0c638b225ffa219e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1285860"/>
            <a:ext cx="1143008" cy="114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2" y="3214686"/>
            <a:ext cx="550072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1600" dirty="0" smtClean="0">
                <a:solidFill>
                  <a:srgbClr val="002060"/>
                </a:solidFill>
              </a:rPr>
              <a:t>Самый - самый-самый человек дорогой, самый нежный и самый родной».    На всём свете нет ничего любимей, дороже, чем мама. Мама - одна из первых слов, которые произносит ребёнок. Оно как будто волшебное, только скажешь его – и вдруг появляется самая красивая, самая  хорошая  и самая-самая лучшая на свете женщина. 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на день матери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714884"/>
            <a:ext cx="2643242" cy="1762161"/>
          </a:xfrm>
          <a:prstGeom prst="rect">
            <a:avLst/>
          </a:prstGeom>
          <a:noFill/>
        </p:spPr>
      </p:pic>
      <p:pic>
        <p:nvPicPr>
          <p:cNvPr id="5124" name="Picture 4" descr="G:\на день матери\1024828_9343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71546"/>
            <a:ext cx="2120194" cy="1571636"/>
          </a:xfrm>
          <a:prstGeom prst="rect">
            <a:avLst/>
          </a:prstGeom>
          <a:noFill/>
        </p:spPr>
      </p:pic>
      <p:pic>
        <p:nvPicPr>
          <p:cNvPr id="5123" name="Picture 3" descr="G:\на день матери\bbe74a7f56344dbf01493abdeaa7c89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5500701"/>
            <a:ext cx="1170650" cy="1039997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4572000" y="0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>
              <a:solidFill>
                <a:schemeClr val="accent3">
                  <a:lumMod val="75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«Прости за всё, родная,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И, прошу, подольше поживи!»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836041">
            <a:off x="1496675" y="3213045"/>
            <a:ext cx="5641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Мама – это счастливое детство. Особые любовь и чувства к маме остаются у человека на всю жизнь.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714356"/>
            <a:ext cx="6702568" cy="1571636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знаю что такое счастье.</a:t>
            </a:r>
            <a:b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Счастье – видеть маму счастливой!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G:\на день матери\1c6e16953753.jpg"/>
          <p:cNvPicPr>
            <a:picLocks noChangeAspect="1" noChangeArrowheads="1"/>
          </p:cNvPicPr>
          <p:nvPr/>
        </p:nvPicPr>
        <p:blipFill>
          <a:blip r:embed="rId2"/>
          <a:srcRect l="3203" t="4166" r="3906" b="22531"/>
          <a:stretch>
            <a:fillRect/>
          </a:stretch>
        </p:blipFill>
        <p:spPr bwMode="auto">
          <a:xfrm>
            <a:off x="3143240" y="3033904"/>
            <a:ext cx="3643338" cy="2156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на день матери\kayseri-cocuklarda-solunum-yolu2.jpg"/>
          <p:cNvPicPr>
            <a:picLocks noChangeAspect="1" noChangeArrowheads="1"/>
          </p:cNvPicPr>
          <p:nvPr/>
        </p:nvPicPr>
        <p:blipFill>
          <a:blip r:embed="rId2"/>
          <a:srcRect b="14169"/>
          <a:stretch>
            <a:fillRect/>
          </a:stretch>
        </p:blipFill>
        <p:spPr bwMode="auto">
          <a:xfrm>
            <a:off x="1643042" y="1357298"/>
            <a:ext cx="2428892" cy="3122871"/>
          </a:xfrm>
          <a:prstGeom prst="rect">
            <a:avLst/>
          </a:prstGeom>
          <a:noFill/>
        </p:spPr>
      </p:pic>
      <p:pic>
        <p:nvPicPr>
          <p:cNvPr id="5" name="Picture 3" descr="G:\на день матери\56904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571876"/>
            <a:ext cx="2289005" cy="1857364"/>
          </a:xfrm>
          <a:prstGeom prst="rect">
            <a:avLst/>
          </a:prstGeom>
          <a:noFill/>
        </p:spPr>
      </p:pic>
      <p:pic>
        <p:nvPicPr>
          <p:cNvPr id="6148" name="Picture 4" descr="G:\на день матери\a0002-000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86256"/>
            <a:ext cx="3214678" cy="2136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57818" y="1571612"/>
            <a:ext cx="357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Мы в вечном неоплатном долгу перед матерью, поэтому нежно любите, уважайте, берегите ее, не причиняйте боли словами, поступками</a:t>
            </a:r>
            <a:r>
              <a:rPr lang="ru-RU" sz="2400" b="1" dirty="0" smtClean="0">
                <a:solidFill>
                  <a:srgbClr val="0070C0"/>
                </a:solidFill>
              </a:rPr>
              <a:t>…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G:\на день матери\x_120faf88.jpg"/>
          <p:cNvPicPr>
            <a:picLocks noChangeAspect="1" noChangeArrowheads="1"/>
          </p:cNvPicPr>
          <p:nvPr/>
        </p:nvPicPr>
        <p:blipFill>
          <a:blip r:embed="rId2"/>
          <a:srcRect l="2794" t="899" r="18046"/>
          <a:stretch>
            <a:fillRect/>
          </a:stretch>
        </p:blipFill>
        <p:spPr bwMode="auto">
          <a:xfrm>
            <a:off x="6286512" y="4429132"/>
            <a:ext cx="2192430" cy="1831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G:\на день матери\5572229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714356"/>
            <a:ext cx="2491399" cy="1928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G:\на день матери\13762161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785794"/>
            <a:ext cx="1500186" cy="1500186"/>
          </a:xfrm>
          <a:prstGeom prst="rect">
            <a:avLst/>
          </a:prstGeom>
          <a:noFill/>
        </p:spPr>
      </p:pic>
      <p:pic>
        <p:nvPicPr>
          <p:cNvPr id="7175" name="Picture 7" descr="G:\на день матери\13762161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785794"/>
            <a:ext cx="1500186" cy="1500186"/>
          </a:xfrm>
          <a:prstGeom prst="rect">
            <a:avLst/>
          </a:prstGeom>
          <a:noFill/>
        </p:spPr>
      </p:pic>
      <p:pic>
        <p:nvPicPr>
          <p:cNvPr id="7177" name="Picture 9" descr="G:\на день матери\13762161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643050"/>
            <a:ext cx="1500186" cy="1500186"/>
          </a:xfrm>
          <a:prstGeom prst="rect">
            <a:avLst/>
          </a:prstGeom>
          <a:noFill/>
        </p:spPr>
      </p:pic>
      <p:pic>
        <p:nvPicPr>
          <p:cNvPr id="7178" name="Picture 10" descr="G:\на день матери\1376216197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5643566"/>
            <a:ext cx="1214434" cy="121443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 rot="20796033">
            <a:off x="1275484" y="2965475"/>
            <a:ext cx="51071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Мама – это праздник. В минуты грусти она умеет так поднять настроение, что вряд ли с ней может сравниться самый сказочный волшебник или фокусник. Стоит только ей обнять меня и прошептать: «Всё будет прекрасно, ведь я люблю тебя!»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на день матери\15-mamin-d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2786082" cy="2089562"/>
          </a:xfrm>
          <a:prstGeom prst="rect">
            <a:avLst/>
          </a:prstGeom>
          <a:noFill/>
        </p:spPr>
      </p:pic>
      <p:pic>
        <p:nvPicPr>
          <p:cNvPr id="8196" name="Picture 4" descr="G:\на день матери\10113918_11086566_9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357826"/>
            <a:ext cx="1928826" cy="1157295"/>
          </a:xfrm>
          <a:prstGeom prst="rect">
            <a:avLst/>
          </a:prstGeom>
          <a:noFill/>
        </p:spPr>
      </p:pic>
      <p:pic>
        <p:nvPicPr>
          <p:cNvPr id="6" name="Picture 4" descr="G:\на день матери\10113918_11086566_95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929454" y="1428736"/>
            <a:ext cx="1425655" cy="121444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6000" y="3786190"/>
            <a:ext cx="62150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r>
              <a:rPr lang="ru-RU" sz="1600" b="1" dirty="0" smtClean="0">
                <a:solidFill>
                  <a:srgbClr val="0070C0"/>
                </a:solidFill>
              </a:rPr>
              <a:t>Первую снежинку помогла мне увидеть мама. И первую радугу. Мама всегда была рядом со мной, и всё-всё, что я видел, всё, что окружало меня, как бы начиналось с мамы.</a:t>
            </a:r>
            <a:endParaRPr lang="ru-RU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на день матери\dou.jpg"/>
          <p:cNvPicPr>
            <a:picLocks noChangeAspect="1" noChangeArrowheads="1"/>
          </p:cNvPicPr>
          <p:nvPr/>
        </p:nvPicPr>
        <p:blipFill>
          <a:blip r:embed="rId2"/>
          <a:srcRect l="14075" t="556" r="13407" b="7103"/>
          <a:stretch>
            <a:fillRect/>
          </a:stretch>
        </p:blipFill>
        <p:spPr bwMode="auto">
          <a:xfrm>
            <a:off x="5643570" y="4214818"/>
            <a:ext cx="2000238" cy="2000255"/>
          </a:xfrm>
          <a:prstGeom prst="rect">
            <a:avLst/>
          </a:prstGeom>
          <a:noFill/>
        </p:spPr>
      </p:pic>
      <p:pic>
        <p:nvPicPr>
          <p:cNvPr id="10244" name="Picture 4" descr="G:\на день матери\2.jpg"/>
          <p:cNvPicPr>
            <a:picLocks noChangeAspect="1" noChangeArrowheads="1"/>
          </p:cNvPicPr>
          <p:nvPr/>
        </p:nvPicPr>
        <p:blipFill>
          <a:blip r:embed="rId3"/>
          <a:srcRect l="7867" r="10839" b="10839"/>
          <a:stretch>
            <a:fillRect/>
          </a:stretch>
        </p:blipFill>
        <p:spPr bwMode="auto">
          <a:xfrm>
            <a:off x="1571604" y="1857364"/>
            <a:ext cx="2367257" cy="1947247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286380" y="785794"/>
            <a:ext cx="321471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70C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solidFill>
                <a:srgbClr val="0070C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Мама и похвалит, и поругает. Мама всё сделает для тебя. Она живёт для тебя.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246</Words>
  <Application>Microsoft Office PowerPoint</Application>
  <PresentationFormat>Экран (4:3)</PresentationFormat>
  <Paragraphs>42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Слайд 2</vt:lpstr>
      <vt:lpstr>Слайд 3</vt:lpstr>
      <vt:lpstr>Слайд 4</vt:lpstr>
      <vt:lpstr>Я знаю что такое счастье. Счастье – видеть маму счастливой!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2014-11-06T08:04:05Z</dcterms:created>
  <dcterms:modified xsi:type="dcterms:W3CDTF">2015-04-25T08:16:47Z</dcterms:modified>
</cp:coreProperties>
</file>