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45D6-601E-4D3D-982E-88C2A87C135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CBF-ED5D-418B-B571-4488FD64D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45D6-601E-4D3D-982E-88C2A87C135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CBF-ED5D-418B-B571-4488FD64D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45D6-601E-4D3D-982E-88C2A87C135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CBF-ED5D-418B-B571-4488FD64D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8CA5194-E5CC-4C8B-9640-F91CC08593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45D6-601E-4D3D-982E-88C2A87C135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CBF-ED5D-418B-B571-4488FD64D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45D6-601E-4D3D-982E-88C2A87C135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CBF-ED5D-418B-B571-4488FD64D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45D6-601E-4D3D-982E-88C2A87C135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CBF-ED5D-418B-B571-4488FD64D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45D6-601E-4D3D-982E-88C2A87C135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CBF-ED5D-418B-B571-4488FD64D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45D6-601E-4D3D-982E-88C2A87C135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CBF-ED5D-418B-B571-4488FD64D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45D6-601E-4D3D-982E-88C2A87C135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CBF-ED5D-418B-B571-4488FD64D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45D6-601E-4D3D-982E-88C2A87C135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CBF-ED5D-418B-B571-4488FD64D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45D6-601E-4D3D-982E-88C2A87C135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CBF-ED5D-418B-B571-4488FD64D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E45D6-601E-4D3D-982E-88C2A87C135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09CBF-ED5D-418B-B571-4488FD64D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548681"/>
            <a:ext cx="6408712" cy="1800199"/>
          </a:xfrm>
        </p:spPr>
        <p:txBody>
          <a:bodyPr>
            <a:normAutofit/>
          </a:bodyPr>
          <a:lstStyle/>
          <a:p>
            <a:r>
              <a:rPr lang="ru-RU" sz="8000" i="1" dirty="0" smtClean="0">
                <a:solidFill>
                  <a:schemeClr val="bg1"/>
                </a:solidFill>
                <a:latin typeface="Century" pitchFamily="18" charset="0"/>
              </a:rPr>
              <a:t>Витамины  </a:t>
            </a:r>
            <a:endParaRPr lang="ru-RU" sz="8000" i="1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3" name="Picture 2" descr="C:\Users\Любовь\Desktop\1116317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509587"/>
            <a:ext cx="6348413" cy="6348413"/>
          </a:xfrm>
          <a:prstGeom prst="rect">
            <a:avLst/>
          </a:prstGeom>
          <a:noFill/>
        </p:spPr>
      </p:pic>
      <p:pic>
        <p:nvPicPr>
          <p:cNvPr id="1027" name="Picture 3" descr="C:\Users\Любовь\Desktop\shpa27-285x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149080"/>
            <a:ext cx="2210569" cy="2326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520280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Отсутствие витамина С вызывает цингу, при которой окостеневают суставы, расшатываются зубы, ослабевают кости. Богаты витамином С  так же апельсины, кабачки, томаты. Организм не может откладывать витамин С, поэтому его нужно регулярно восполнять. </a:t>
            </a:r>
            <a:endParaRPr lang="ru-RU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5" name="Picture 6" descr="РЕЦЕПТЫ КРАСОТЫ Записи в рубрике РЕЦЕПТЫ КРАСОТЫ Дневник АСТРЕЯ_77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809224" cy="3312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0" name="Picture 2" descr="C:\Users\Любовь\Desktop\4eac360b0dbbe01f5194c28e20292429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76672"/>
            <a:ext cx="4620454" cy="3223062"/>
          </a:xfrm>
          <a:prstGeom prst="rect">
            <a:avLst/>
          </a:prstGeom>
          <a:ln w="38100" cap="sq">
            <a:solidFill>
              <a:srgbClr val="00FF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944216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Витамины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— это вещества, необходимые для поддержания жизни. Они образуются растениями или животными и должны поступать в организм в микроскопических количествах для продолжения жизненных процессов.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4" name="Picture 8" descr="Свежие овощи - Стоковое фото viki2win #79694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6329314" cy="37212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4680520" cy="6048671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До конца XIX века странная и опасная болезнь под названием «цинга» часто серьезно поражала команды кораблей во всем мире. Еще в конце XVIII века было обнаружено, что с помощью свежих фруктов и овощей болезнь излечивалась. Ученым понадобилось 100 лет, чтобы открыть причину этого явления: оказывается, свежие продукты содержали витамины!</a:t>
            </a:r>
            <a:endParaRPr lang="ru-RU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4" name="Picture 6" descr="Что нужно знать перед покупкой соковыжимал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573016"/>
            <a:ext cx="3927709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2736303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Поскольку ученые в то время не знали точную химическую природу витаминов, они не давали им имена, а просто называли по алфавиту А, В, С, Д и т.д. Рассмотрим, почему некоторые из них необходимы для хорошего здоровья.</a:t>
            </a:r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4" name="Picture 2" descr="Йога и здоровье &quot; Blog Archive &quot; Польза витаминов и минералов для организма. Их дефицит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068960"/>
            <a:ext cx="5256584" cy="3495664"/>
          </a:xfrm>
          <a:prstGeom prst="rect">
            <a:avLst/>
          </a:prstGeom>
          <a:noFill/>
        </p:spPr>
      </p:pic>
      <p:pic>
        <p:nvPicPr>
          <p:cNvPr id="8" name="Picture 4" descr="Спор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4149080"/>
            <a:ext cx="2366263" cy="24338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9"/>
            <a:ext cx="8712968" cy="3096344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Витамин А</a:t>
            </a: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всегда связан с жиром в животном организме. Он образуется в растениях и переходит к животным, питающимся этими растениями Витамин А помогает предупреждать инфекцию. Он содержится в молоке, яичном желтке, печени,  рыбьем жире, а также в салате, моркови и шпинате. </a:t>
            </a:r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7" name="Picture 14" descr="Любопытно : Lik Wome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573016"/>
            <a:ext cx="2398013" cy="3000655"/>
          </a:xfrm>
          <a:prstGeom prst="ellipse">
            <a:avLst/>
          </a:prstGeom>
          <a:ln w="63500" cap="rnd">
            <a:solidFill>
              <a:srgbClr val="00FFC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2" descr="обои для рабочего стола, скачать обои, обои бесплатно - Страница 12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573016"/>
            <a:ext cx="2950296" cy="1659542"/>
          </a:xfrm>
          <a:prstGeom prst="rect">
            <a:avLst/>
          </a:prstGeom>
          <a:ln w="38100" cap="sq">
            <a:solidFill>
              <a:srgbClr val="00FF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C:\Users\Любовь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42184"/>
            <a:ext cx="2915816" cy="2915816"/>
          </a:xfrm>
          <a:prstGeom prst="ellipse">
            <a:avLst/>
          </a:prstGeom>
          <a:ln w="63500" cap="rnd">
            <a:solidFill>
              <a:srgbClr val="00FFC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5842" name="Picture 2" descr="http://donbass.ua/multimedia/images/news/original/2012/08/16/zelto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4931786"/>
            <a:ext cx="2209085" cy="1926214"/>
          </a:xfrm>
          <a:prstGeom prst="ellipse">
            <a:avLst/>
          </a:prstGeom>
          <a:ln w="63500" cap="rnd">
            <a:solidFill>
              <a:srgbClr val="00FFC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23762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8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Витамин В </a:t>
            </a: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важен для правильного развития костей и зубов младенцев. Этот витамин в большом количестве обнаружен в рыбьем жире, печени и яичном желтке. Солнечный свет также обеспечивает нашему организму витамин В.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33794" name="Picture 2" descr="http://kedem.ru/photo/news/2011/02/big/nphoto1296997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420888"/>
            <a:ext cx="2952328" cy="19780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http://barsucor.ru/images/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-243408"/>
            <a:ext cx="4371675" cy="3888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800" name="Picture 8" descr="http://solnyshko-mdou.ucoz.ru/oktobr/69050751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343800" y="0"/>
            <a:ext cx="1800200" cy="1568287"/>
          </a:xfrm>
          <a:prstGeom prst="rect">
            <a:avLst/>
          </a:prstGeom>
          <a:noFill/>
        </p:spPr>
      </p:pic>
      <p:pic>
        <p:nvPicPr>
          <p:cNvPr id="10" name="Picture 4" descr="Клипарты: Фасоль, горох на прозрачном фоне - скачать растров…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692696"/>
            <a:ext cx="3863251" cy="1744903"/>
          </a:xfrm>
          <a:prstGeom prst="rect">
            <a:avLst/>
          </a:prstGeom>
          <a:noFill/>
        </p:spPr>
      </p:pic>
      <p:pic>
        <p:nvPicPr>
          <p:cNvPr id="11" name="Picture 10" descr="Клипарт батон, для Фотошоп в PSD и PNG, без фона Клипарты дл…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9280" y="2132856"/>
            <a:ext cx="3194720" cy="21830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2160239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2800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Витамин В1 </a:t>
            </a: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необходим для профилактики некоторых нервных заболеваний. Кроме того, его отсутствие вызывает болезнь «авитаминоз». Витамин В1 содержится в молоке, свежих фруктах и овощах, всех злаках. Он должен постоянно восполняться в организме.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31746" name="Picture 2" descr="C:\Users\Любовь\Desktop\gemü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196752"/>
            <a:ext cx="4902462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7" name="Picture 3" descr="C:\Users\Любовь\Desktop\1368951160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3729841" cy="40133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466728" cy="778098"/>
          </a:xfrm>
        </p:spPr>
        <p:txBody>
          <a:bodyPr/>
          <a:lstStyle/>
          <a:p>
            <a:r>
              <a:rPr lang="ru-RU" sz="28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Витамин В</a:t>
            </a:r>
            <a:r>
              <a:rPr lang="ru-RU" sz="2800" b="1" i="1" u="sng" baseline="-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95537" y="1268761"/>
            <a:ext cx="39604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Содержится в : сыре, молоке, яйцах, батоне, печени, капусте брокколи и т.д.</a:t>
            </a:r>
          </a:p>
        </p:txBody>
      </p:sp>
      <p:pic>
        <p:nvPicPr>
          <p:cNvPr id="2050" name="Picture 2" descr="C:\Users\Любовь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12976"/>
            <a:ext cx="3024336" cy="1667832"/>
          </a:xfrm>
          <a:prstGeom prst="rect">
            <a:avLst/>
          </a:prstGeom>
          <a:ln w="38100" cap="sq">
            <a:solidFill>
              <a:srgbClr val="00FF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Любовь\Desktop\800x600_pitanie-zelenyij-moschnost-power-food-zel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60648"/>
            <a:ext cx="4512501" cy="3384376"/>
          </a:xfrm>
          <a:prstGeom prst="rect">
            <a:avLst/>
          </a:prstGeom>
          <a:ln w="38100" cap="sq">
            <a:solidFill>
              <a:srgbClr val="00FF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VTimashevske.ru : официальный Информационный портал города Т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221088"/>
            <a:ext cx="3544269" cy="2448272"/>
          </a:xfrm>
          <a:prstGeom prst="rect">
            <a:avLst/>
          </a:prstGeom>
          <a:ln w="38100" cap="sq">
            <a:solidFill>
              <a:srgbClr val="00FF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6" name="Picture 8" descr="Shutterstock : варёное яйцо сток фотографии, варёное яйцо сток-фотография, варёное яйцо сток-изображен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4699797"/>
            <a:ext cx="2880320" cy="1918403"/>
          </a:xfrm>
          <a:prstGeom prst="ellipse">
            <a:avLst/>
          </a:prstGeom>
          <a:ln w="63500" cap="rnd">
            <a:solidFill>
              <a:srgbClr val="00FFC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435280" cy="2160239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Другой важный </a:t>
            </a:r>
            <a:r>
              <a:rPr lang="ru-RU" sz="2800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витамин — С  </a:t>
            </a: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</a:t>
            </a:r>
            <a:r>
              <a:rPr lang="ru-RU" sz="2800" i="1" dirty="0" smtClean="0">
                <a:solidFill>
                  <a:schemeClr val="bg1"/>
                </a:solidFill>
                <a:latin typeface="Century" pitchFamily="18" charset="0"/>
              </a:rPr>
              <a:t> (аскорбиновая кислота)- участвует в </a:t>
            </a:r>
            <a:r>
              <a:rPr lang="ru-RU" sz="2800" i="1" dirty="0" err="1" smtClean="0">
                <a:solidFill>
                  <a:schemeClr val="bg1"/>
                </a:solidFill>
                <a:latin typeface="Century" pitchFamily="18" charset="0"/>
              </a:rPr>
              <a:t>окислительно</a:t>
            </a:r>
            <a:r>
              <a:rPr lang="ru-RU" sz="2800" i="1" dirty="0" smtClean="0">
                <a:solidFill>
                  <a:schemeClr val="bg1"/>
                </a:solidFill>
                <a:latin typeface="Century" pitchFamily="18" charset="0"/>
              </a:rPr>
              <a:t> - восстановительных реакциях, повышает сопротивляемость организма. Содержится в :</a:t>
            </a:r>
          </a:p>
          <a:p>
            <a:endParaRPr lang="ru-RU" sz="2800" i="1" dirty="0" smtClean="0">
              <a:solidFill>
                <a:schemeClr val="bg1"/>
              </a:solidFill>
              <a:latin typeface="Century" pitchFamily="18" charset="0"/>
            </a:endParaRPr>
          </a:p>
          <a:p>
            <a:endParaRPr lang="ru-RU" sz="28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Tropical fruit - banana 2 Тропический фрукт - банан 2 &quot; ALLDAY - народный сайт о дизай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7072"/>
            <a:ext cx="2892485" cy="2305968"/>
          </a:xfrm>
          <a:prstGeom prst="rect">
            <a:avLst/>
          </a:prstGeom>
          <a:noFill/>
        </p:spPr>
      </p:pic>
      <p:pic>
        <p:nvPicPr>
          <p:cNvPr id="5" name="Picture 8" descr="Картинки для творчества &quot;Виноград&quot;. 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794" y="1844824"/>
            <a:ext cx="3514206" cy="5013176"/>
          </a:xfrm>
          <a:prstGeom prst="rect">
            <a:avLst/>
          </a:prstGeom>
          <a:noFill/>
        </p:spPr>
      </p:pic>
      <p:pic>
        <p:nvPicPr>
          <p:cNvPr id="6" name="Picture 10" descr="Клипарт- Фрукты на прозрачном фоне - Цветы,фрукты,деревья,кусты,трава PNG !--if()--- !--endif-- - Каталог статей -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492896"/>
            <a:ext cx="3123573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341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Витамины  </vt:lpstr>
      <vt:lpstr>Слайд 2</vt:lpstr>
      <vt:lpstr>Слайд 3</vt:lpstr>
      <vt:lpstr>Слайд 4</vt:lpstr>
      <vt:lpstr>Слайд 5</vt:lpstr>
      <vt:lpstr>Слайд 6</vt:lpstr>
      <vt:lpstr>Слайд 7</vt:lpstr>
      <vt:lpstr>Витамин В2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</dc:title>
  <dc:creator>Любовь</dc:creator>
  <cp:lastModifiedBy>Любовь</cp:lastModifiedBy>
  <cp:revision>4</cp:revision>
  <dcterms:created xsi:type="dcterms:W3CDTF">2015-04-25T16:49:27Z</dcterms:created>
  <dcterms:modified xsi:type="dcterms:W3CDTF">2015-04-25T17:12:44Z</dcterms:modified>
</cp:coreProperties>
</file>