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58" r:id="rId4"/>
    <p:sldId id="259" r:id="rId5"/>
    <p:sldId id="280" r:id="rId6"/>
    <p:sldId id="279" r:id="rId7"/>
    <p:sldId id="282" r:id="rId8"/>
    <p:sldId id="281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55CD-F0D4-4783-B737-C80CCE1810F9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BC6B2-879C-470C-8DC8-BB757E0F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55CD-F0D4-4783-B737-C80CCE1810F9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BC6B2-879C-470C-8DC8-BB757E0F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55CD-F0D4-4783-B737-C80CCE1810F9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BC6B2-879C-470C-8DC8-BB757E0F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532114-9349-4D69-83F5-B793EB6C3B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55CD-F0D4-4783-B737-C80CCE1810F9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BC6B2-879C-470C-8DC8-BB757E0F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55CD-F0D4-4783-B737-C80CCE1810F9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BC6B2-879C-470C-8DC8-BB757E0F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55CD-F0D4-4783-B737-C80CCE1810F9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BC6B2-879C-470C-8DC8-BB757E0F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55CD-F0D4-4783-B737-C80CCE1810F9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BC6B2-879C-470C-8DC8-BB757E0F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55CD-F0D4-4783-B737-C80CCE1810F9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BC6B2-879C-470C-8DC8-BB757E0F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55CD-F0D4-4783-B737-C80CCE1810F9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BC6B2-879C-470C-8DC8-BB757E0F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55CD-F0D4-4783-B737-C80CCE1810F9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BC6B2-879C-470C-8DC8-BB757E0F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55CD-F0D4-4783-B737-C80CCE1810F9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BC6B2-879C-470C-8DC8-BB757E0F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B55CD-F0D4-4783-B737-C80CCE1810F9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BC6B2-879C-470C-8DC8-BB757E0F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548681"/>
            <a:ext cx="6408712" cy="1800199"/>
          </a:xfrm>
        </p:spPr>
        <p:txBody>
          <a:bodyPr>
            <a:normAutofit/>
          </a:bodyPr>
          <a:lstStyle/>
          <a:p>
            <a:r>
              <a:rPr lang="ru-RU" sz="8000" i="1" dirty="0" smtClean="0">
                <a:solidFill>
                  <a:schemeClr val="bg1"/>
                </a:solidFill>
                <a:latin typeface="Century" pitchFamily="18" charset="0"/>
              </a:rPr>
              <a:t>Витамины  </a:t>
            </a:r>
            <a:endParaRPr lang="ru-RU" sz="8000" i="1" dirty="0">
              <a:solidFill>
                <a:schemeClr val="bg1"/>
              </a:solidFill>
              <a:latin typeface="Century" pitchFamily="18" charset="0"/>
            </a:endParaRPr>
          </a:p>
        </p:txBody>
      </p:sp>
      <p:pic>
        <p:nvPicPr>
          <p:cNvPr id="3" name="Picture 2" descr="C:\Users\Любовь\Desktop\1116317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509587"/>
            <a:ext cx="6348413" cy="6348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059016" cy="1143000"/>
          </a:xfrm>
        </p:spPr>
        <p:txBody>
          <a:bodyPr/>
          <a:lstStyle/>
          <a:p>
            <a:r>
              <a:rPr lang="ru-RU" sz="2000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  <a:ea typeface="Batang" pitchFamily="18" charset="-127"/>
              </a:rPr>
              <a:t>Роль витаминов в жизни человека.</a:t>
            </a:r>
            <a:br>
              <a:rPr lang="ru-RU" sz="2000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  <a:ea typeface="Batang" pitchFamily="18" charset="-127"/>
              </a:rPr>
            </a:br>
            <a:endParaRPr lang="ru-RU" sz="2000" b="1" i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  <a:ea typeface="Batang" pitchFamily="18" charset="-127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23528" y="1052736"/>
            <a:ext cx="8496944" cy="324036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          Современная медицина считает, что на </a:t>
            </a:r>
            <a:r>
              <a:rPr lang="ru-RU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85% состояние нашего здоровья зависит от питания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. 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          Но существующие на сегодняшний день способы получения, обработки, хранения и приготовления пищи сводят на нет ее питательную и биологическую ценность. Мало того, что эта пища не обеспечивает все возрастающие потребности человека в витаминах, микро- и макроэлементах, аминокислотах и других питательных веществах, она еще и способствует их усиленному выделению, что приводит к дальнейшему ухудшению состояния здоровья. </a:t>
            </a:r>
            <a:b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</a:br>
            <a:endParaRPr lang="ru-RU" dirty="0"/>
          </a:p>
        </p:txBody>
      </p:sp>
      <p:pic>
        <p:nvPicPr>
          <p:cNvPr id="7" name="Picture 2" descr="Овощи, ягоды и фрукты на прозрачном фоне - клипарт для Фотошо &quot; Портал графики и дизайна: векторный и растровый клипарт, уроки,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4984"/>
            <a:ext cx="6336704" cy="3273965"/>
          </a:xfrm>
          <a:prstGeom prst="rect">
            <a:avLst/>
          </a:prstGeom>
          <a:noFill/>
        </p:spPr>
      </p:pic>
      <p:pic>
        <p:nvPicPr>
          <p:cNvPr id="8" name="Picture 6" descr="Фрукты и ягоды, композиции, декорации, клипарт в формате PNG на прозрачном фоне &quot; Alldaydesing.net - Искусство графики, элемен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0076" y="4005064"/>
            <a:ext cx="3026292" cy="256730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4176464"/>
          </a:xfr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000" b="1" i="1" u="sng" dirty="0" smtClean="0">
                <a:solidFill>
                  <a:srgbClr val="FFFF00"/>
                </a:solidFill>
                <a:latin typeface="Century" pitchFamily="18" charset="0"/>
              </a:rPr>
              <a:t>Утренний кофе для светлой головы</a:t>
            </a:r>
          </a:p>
          <a:p>
            <a:endParaRPr lang="ru-RU" sz="2000" i="1" dirty="0" smtClean="0">
              <a:solidFill>
                <a:schemeClr val="bg1"/>
              </a:solidFill>
              <a:latin typeface="Century" pitchFamily="18" charset="0"/>
            </a:endParaRPr>
          </a:p>
          <a:p>
            <a:r>
              <a:rPr lang="ru-RU" sz="2400" i="1" dirty="0" smtClean="0">
                <a:solidFill>
                  <a:schemeClr val="bg1"/>
                </a:solidFill>
                <a:latin typeface="Century" pitchFamily="18" charset="0"/>
                <a:cs typeface="Times New Roman" pitchFamily="18" charset="0"/>
              </a:rPr>
              <a:t>Ничто так не подстегивает работу мысли, как чашечка кофе или чая. У пожилых людей, которые выпивают 220-270 мг кофе утром или днем, память лучше, чем у людей, употребляющих напитки без кофеина. Кстати, этот факт нисколько не противоречит результатам других исследований, в ходе которых обнаружилось, что у стариков память лучше всего работает по утрам, а ближе к вечеру им сложнее справиться с забывчивостью.</a:t>
            </a:r>
          </a:p>
          <a:p>
            <a:endParaRPr lang="ru-RU" sz="2000" i="1" dirty="0">
              <a:latin typeface="Century" pitchFamily="18" charset="0"/>
            </a:endParaRPr>
          </a:p>
        </p:txBody>
      </p:sp>
      <p:pic>
        <p:nvPicPr>
          <p:cNvPr id="8196" name="Picture 4" descr="Чашки - клипарт без фона часть2 Cups &quot; Rylik.ru - сайт графи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1986" y="4365104"/>
            <a:ext cx="3442014" cy="2220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293096"/>
            <a:ext cx="8568952" cy="2232247"/>
          </a:xfr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ru-RU" sz="2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Для сохранения отличной памяти нейрофизиологи рекомендуют как молодым, так и пожилым полюбить рыбу, грецкие орехи, бутерброды из ржаного хлеба со сливочным маслом, салаты из овощей и бобовых, заправленные подсолнечным маслом.</a:t>
            </a:r>
          </a:p>
          <a:p>
            <a:pPr>
              <a:lnSpc>
                <a:spcPct val="80000"/>
              </a:lnSpc>
              <a:buNone/>
            </a:pPr>
            <a:r>
              <a:rPr lang="ru-RU" sz="2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Подсолнечное масло влияет на степень живости воображения.</a:t>
            </a:r>
          </a:p>
          <a:p>
            <a:endParaRPr lang="ru-RU" dirty="0"/>
          </a:p>
        </p:txBody>
      </p:sp>
      <p:pic>
        <p:nvPicPr>
          <p:cNvPr id="7176" name="Picture 8" descr="http://ulginta.lt/images/aliejus_d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48680"/>
            <a:ext cx="2376264" cy="3227587"/>
          </a:xfrm>
          <a:prstGeom prst="rect">
            <a:avLst/>
          </a:prstGeom>
          <a:ln w="38100" cap="sq">
            <a:solidFill>
              <a:srgbClr val="00FF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8" name="Picture 10" descr="http://skarvit.ru/wp-content/uploads/2013/10/original-129950128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204864"/>
            <a:ext cx="3092624" cy="1855575"/>
          </a:xfrm>
          <a:prstGeom prst="rect">
            <a:avLst/>
          </a:prstGeom>
          <a:ln w="38100" cap="sq">
            <a:solidFill>
              <a:srgbClr val="00FF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80" name="Picture 12" descr="http://www.1zoom.ru/prev/310/3098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7" y="332656"/>
            <a:ext cx="3264363" cy="2448272"/>
          </a:xfrm>
          <a:prstGeom prst="rect">
            <a:avLst/>
          </a:prstGeom>
          <a:ln w="38100" cap="sq">
            <a:solidFill>
              <a:srgbClr val="00FF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2592288"/>
          </a:xfr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Полезны для улучшения умственных способностей разнообразные фрукты и овощи. Так, ананасы, делают чувствительнее наши органы чувств. Бананы в большом количестве содержат </a:t>
            </a:r>
            <a:r>
              <a:rPr lang="ru-RU" sz="28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витамин В6, </a:t>
            </a:r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недостаток которого повинен в забывчивости.</a:t>
            </a:r>
            <a:endParaRPr lang="ru-RU" sz="2800" dirty="0"/>
          </a:p>
        </p:txBody>
      </p:sp>
      <p:pic>
        <p:nvPicPr>
          <p:cNvPr id="4" name="Picture 12" descr="http://img0.liveinternet.ru/images/attach/c/4/79/31/79031190_0_3b423_aacf6b8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696" y="4149080"/>
            <a:ext cx="3275456" cy="2347644"/>
          </a:xfrm>
          <a:prstGeom prst="rect">
            <a:avLst/>
          </a:prstGeom>
          <a:noFill/>
        </p:spPr>
      </p:pic>
      <p:pic>
        <p:nvPicPr>
          <p:cNvPr id="5" name="Picture 6" descr="Ананас в PNG с прозрачным фоном 16 - Государственный склад клипарта Фотошоп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801025"/>
            <a:ext cx="5184576" cy="3715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653136"/>
            <a:ext cx="8229600" cy="187220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Виноград помогает человеку сосредоточиться. Той же способностью обладают яблоки: зубрить учебник и грызть яблоко -прекрасное сочетание. </a:t>
            </a:r>
          </a:p>
        </p:txBody>
      </p:sp>
      <p:pic>
        <p:nvPicPr>
          <p:cNvPr id="4" name="Picture 10" descr="http://medcrimea.ru/wp-content/uploads/2011/12/vinogra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4407046" cy="43204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картинки. фрукты и яго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-459432"/>
            <a:ext cx="3528392" cy="3528392"/>
          </a:xfrm>
          <a:prstGeom prst="rect">
            <a:avLst/>
          </a:prstGeom>
          <a:noFill/>
        </p:spPr>
      </p:pic>
      <p:pic>
        <p:nvPicPr>
          <p:cNvPr id="6" name="Picture 4" descr="Осенний натюрморт. - Времена года - Клипарты PNG - Клипарты у Анны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207245">
            <a:off x="6642964" y="2885789"/>
            <a:ext cx="1903304" cy="1777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25144"/>
            <a:ext cx="8640960" cy="1728192"/>
          </a:xfr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Морковь замедляет процессы старения организма, в том числе и мозга. Тем же эффектом отличаются красный перец (паприка) и апельсины.</a:t>
            </a:r>
            <a:endParaRPr lang="ru-RU" sz="2800" dirty="0"/>
          </a:p>
        </p:txBody>
      </p:sp>
      <p:pic>
        <p:nvPicPr>
          <p:cNvPr id="39938" name="Picture 2" descr="http://ysadba.my1.ru/IRISU/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260648"/>
            <a:ext cx="4569739" cy="3672408"/>
          </a:xfrm>
          <a:prstGeom prst="rect">
            <a:avLst/>
          </a:prstGeom>
          <a:ln w="38100" cap="sq">
            <a:solidFill>
              <a:srgbClr val="00FF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9940" name="Picture 4" descr="Скачать обои перец, красный, белый, фон бесплатно для рабочего стола в разрешении 1680x1050 - картинка 4791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484784"/>
            <a:ext cx="3636281" cy="2852936"/>
          </a:xfrm>
          <a:prstGeom prst="rect">
            <a:avLst/>
          </a:prstGeom>
          <a:ln w="38100" cap="sq">
            <a:solidFill>
              <a:srgbClr val="00FF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77072"/>
            <a:ext cx="8229600" cy="2448272"/>
          </a:xfr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Шампиньоны дают человеку </a:t>
            </a:r>
            <a:r>
              <a:rPr lang="ru-RU" sz="28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витамин В3 </a:t>
            </a:r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и пантотеновую кислоту, которые помогают бороться с усталостью. Картофель улучшает работоспособность. Подсолнечное масло влияет на степень живости воображения.</a:t>
            </a:r>
            <a:endParaRPr lang="ru-RU" sz="2800" dirty="0"/>
          </a:p>
        </p:txBody>
      </p:sp>
      <p:pic>
        <p:nvPicPr>
          <p:cNvPr id="40962" name="Picture 2" descr="Продаю Продаю картофель, сорт АДРЕТТА (белый, внутри в Барнаул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60648"/>
            <a:ext cx="4104456" cy="3135703"/>
          </a:xfrm>
          <a:prstGeom prst="rect">
            <a:avLst/>
          </a:prstGeom>
          <a:ln w="38100" cap="sq">
            <a:solidFill>
              <a:srgbClr val="00FF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64" name="Picture 4" descr="ШАМПИНЬОНЫ в красном вине :: пошаговое приготовление блюда, настоящий рецепт, фото :: Кулинарные рецепты :: KakProsto.ru: как п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48680"/>
            <a:ext cx="4487144" cy="3240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Ешьте на здоровье и не болейте!</a:t>
            </a: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6150" name="Picture 6" descr="Веселые овощи картинки - полный сборник всех прит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80728"/>
            <a:ext cx="8407102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324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Витамины  </vt:lpstr>
      <vt:lpstr>Роль витаминов в жизни человека. </vt:lpstr>
      <vt:lpstr>Слайд 3</vt:lpstr>
      <vt:lpstr>Слайд 4</vt:lpstr>
      <vt:lpstr>Слайд 5</vt:lpstr>
      <vt:lpstr>Слайд 6</vt:lpstr>
      <vt:lpstr>Слайд 7</vt:lpstr>
      <vt:lpstr>Слайд 8</vt:lpstr>
      <vt:lpstr>Ешьте на здоровье и не болейте!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Витамины</dc:title>
  <dc:creator>Любовь</dc:creator>
  <cp:lastModifiedBy>Любовь</cp:lastModifiedBy>
  <cp:revision>37</cp:revision>
  <dcterms:created xsi:type="dcterms:W3CDTF">2015-04-24T18:18:29Z</dcterms:created>
  <dcterms:modified xsi:type="dcterms:W3CDTF">2015-04-25T17:12:12Z</dcterms:modified>
</cp:coreProperties>
</file>