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590" autoAdjust="0"/>
  </p:normalViewPr>
  <p:slideViewPr>
    <p:cSldViewPr>
      <p:cViewPr varScale="1">
        <p:scale>
          <a:sx n="69" d="100"/>
          <a:sy n="69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40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1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1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1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4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2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6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8" y="21103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2" y="1055078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0.wav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2.wav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3.wav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4.wav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5.wav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7.wav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5.wav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6.wav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7.wav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8.wav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9.wa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атя\Рабочий стол\Презентация\Дорожная азбука\Рисунок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22" y="357166"/>
            <a:ext cx="5286412" cy="6143669"/>
          </a:xfrm>
          <a:prstGeom prst="rect">
            <a:avLst/>
          </a:prstGeom>
          <a:noFill/>
        </p:spPr>
      </p:pic>
      <p:pic>
        <p:nvPicPr>
          <p:cNvPr id="4" name="~PP3961.WAV">
            <a:hlinkClick r:id="" action="ppaction://media"/>
          </p:cNvPr>
          <p:cNvPicPr>
            <a:picLocks noRot="1" noChangeAspect="1"/>
          </p:cNvPicPr>
          <p:nvPr>
            <a:wavAudioFile r:embed="rId1" name="~PP3961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Катя\Рабочий стол\Презентация\Дорожная азбука\Рисунок (10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428604"/>
            <a:ext cx="7699375" cy="5861050"/>
          </a:xfrm>
          <a:prstGeom prst="rect">
            <a:avLst/>
          </a:prstGeom>
          <a:noFill/>
        </p:spPr>
      </p:pic>
      <p:pic>
        <p:nvPicPr>
          <p:cNvPr id="3" name="~PP1706.WAV">
            <a:hlinkClick r:id="" action="ppaction://media"/>
          </p:cNvPr>
          <p:cNvPicPr>
            <a:picLocks noRot="1" noChangeAspect="1"/>
          </p:cNvPicPr>
          <p:nvPr>
            <a:wavAudioFile r:embed="rId1" name="~PP1706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406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Катя\Рабочий стол\Презентация\Дорожная азбука\Рисунок (1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500042"/>
            <a:ext cx="7680325" cy="5902325"/>
          </a:xfrm>
          <a:prstGeom prst="rect">
            <a:avLst/>
          </a:prstGeom>
          <a:noFill/>
        </p:spPr>
      </p:pic>
      <p:pic>
        <p:nvPicPr>
          <p:cNvPr id="3" name="~PP29.WAV">
            <a:hlinkClick r:id="" action="ppaction://media"/>
          </p:cNvPr>
          <p:cNvPicPr>
            <a:picLocks noRot="1" noChangeAspect="1"/>
          </p:cNvPicPr>
          <p:nvPr>
            <a:wavAudioFile r:embed="rId1" name="~PP29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312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Катя\Рабочий стол\Презентация\Дорожная азбука\Рисунок (1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500042"/>
            <a:ext cx="7639050" cy="5907087"/>
          </a:xfrm>
          <a:prstGeom prst="rect">
            <a:avLst/>
          </a:prstGeom>
          <a:noFill/>
        </p:spPr>
      </p:pic>
      <p:pic>
        <p:nvPicPr>
          <p:cNvPr id="3" name="~PP1449.WAV">
            <a:hlinkClick r:id="" action="ppaction://media"/>
          </p:cNvPr>
          <p:cNvPicPr>
            <a:picLocks noRot="1" noChangeAspect="1"/>
          </p:cNvPicPr>
          <p:nvPr>
            <a:wavAudioFile r:embed="rId1" name="~PP1449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422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Катя\Рабочий стол\Презентация\Дорожная азбука\Рисунок (13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357166"/>
            <a:ext cx="7726363" cy="5907087"/>
          </a:xfrm>
          <a:prstGeom prst="rect">
            <a:avLst/>
          </a:prstGeom>
          <a:noFill/>
        </p:spPr>
      </p:pic>
      <p:pic>
        <p:nvPicPr>
          <p:cNvPr id="3" name="~PP1804.WAV">
            <a:hlinkClick r:id="" action="ppaction://media"/>
          </p:cNvPr>
          <p:cNvPicPr>
            <a:picLocks noRot="1" noChangeAspect="1"/>
          </p:cNvPicPr>
          <p:nvPr>
            <a:wavAudioFile r:embed="rId1" name="~PP1804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094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Катя\Рабочий стол\Презентация\Дорожная азбука\Рисунок (14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428604"/>
            <a:ext cx="7685087" cy="5892800"/>
          </a:xfrm>
          <a:prstGeom prst="rect">
            <a:avLst/>
          </a:prstGeom>
          <a:noFill/>
        </p:spPr>
      </p:pic>
      <p:pic>
        <p:nvPicPr>
          <p:cNvPr id="3" name="~PP4018.WAV">
            <a:hlinkClick r:id="" action="ppaction://media"/>
          </p:cNvPr>
          <p:cNvPicPr>
            <a:picLocks noRot="1" noChangeAspect="1"/>
          </p:cNvPicPr>
          <p:nvPr>
            <a:wavAudioFile r:embed="rId1" name="~PP4018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1281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Катя\Рабочий стол\Презентация\Дорожная азбука\Рисунок (15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285728"/>
            <a:ext cx="7672387" cy="5861050"/>
          </a:xfrm>
          <a:prstGeom prst="rect">
            <a:avLst/>
          </a:prstGeom>
          <a:noFill/>
        </p:spPr>
      </p:pic>
      <p:pic>
        <p:nvPicPr>
          <p:cNvPr id="3" name="~PP3558.WAV">
            <a:hlinkClick r:id="" action="ppaction://media"/>
          </p:cNvPr>
          <p:cNvPicPr>
            <a:picLocks noRot="1" noChangeAspect="1"/>
          </p:cNvPicPr>
          <p:nvPr>
            <a:wavAudioFile r:embed="rId1" name="~PP3558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3532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Катя\Рабочий стол\Презентация\Дорожная азбука\Рисунок (16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500042"/>
            <a:ext cx="7699375" cy="5892800"/>
          </a:xfrm>
          <a:prstGeom prst="rect">
            <a:avLst/>
          </a:prstGeom>
          <a:noFill/>
        </p:spPr>
      </p:pic>
      <p:pic>
        <p:nvPicPr>
          <p:cNvPr id="3" name="~PP2288.WAV">
            <a:hlinkClick r:id="" action="ppaction://media"/>
          </p:cNvPr>
          <p:cNvPicPr>
            <a:picLocks noRot="1" noChangeAspect="1"/>
          </p:cNvPicPr>
          <p:nvPr>
            <a:wavAudioFile r:embed="rId1" name="~PP2288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75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Катя\Рабочий стол\Презентация\Дорожная азбука\Рисунок (17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428604"/>
            <a:ext cx="7685087" cy="5861050"/>
          </a:xfrm>
          <a:prstGeom prst="rect">
            <a:avLst/>
          </a:prstGeom>
          <a:noFill/>
        </p:spPr>
      </p:pic>
      <p:pic>
        <p:nvPicPr>
          <p:cNvPr id="3" name="~PP1360.WAV">
            <a:hlinkClick r:id="" action="ppaction://media"/>
          </p:cNvPr>
          <p:cNvPicPr>
            <a:picLocks noRot="1" noChangeAspect="1"/>
          </p:cNvPicPr>
          <p:nvPr>
            <a:wavAudioFile r:embed="rId1" name="~PP1360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2813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Катя\Рабочий стол\Презентация\Дорожная азбука\Рисунок 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292768"/>
            <a:ext cx="7929586" cy="6065165"/>
          </a:xfrm>
          <a:prstGeom prst="rect">
            <a:avLst/>
          </a:prstGeom>
          <a:noFill/>
        </p:spPr>
      </p:pic>
      <p:pic>
        <p:nvPicPr>
          <p:cNvPr id="5" name="~PP1975.WAV">
            <a:hlinkClick r:id="" action="ppaction://media"/>
          </p:cNvPr>
          <p:cNvPicPr>
            <a:picLocks noRot="1" noChangeAspect="1"/>
          </p:cNvPicPr>
          <p:nvPr>
            <a:wavAudioFile r:embed="rId1" name="~PP1975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Катя\Рабочий стол\Презентация\Дорожная азбука\Рисунок (3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500042"/>
            <a:ext cx="7699375" cy="5834063"/>
          </a:xfrm>
          <a:prstGeom prst="rect">
            <a:avLst/>
          </a:prstGeom>
          <a:noFill/>
        </p:spPr>
      </p:pic>
      <p:pic>
        <p:nvPicPr>
          <p:cNvPr id="5" name="~PP932.WAV">
            <a:hlinkClick r:id="" action="ppaction://media"/>
          </p:cNvPr>
          <p:cNvPicPr>
            <a:picLocks noRot="1" noChangeAspect="1"/>
          </p:cNvPicPr>
          <p:nvPr>
            <a:wavAudioFile r:embed="rId1" name="~PP932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Катя\Рабочий стол\Презентация\Дорожная азбука\Рисунок (4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1613" y="285728"/>
            <a:ext cx="7672387" cy="5888037"/>
          </a:xfrm>
          <a:prstGeom prst="rect">
            <a:avLst/>
          </a:prstGeom>
          <a:noFill/>
        </p:spPr>
      </p:pic>
      <p:pic>
        <p:nvPicPr>
          <p:cNvPr id="5" name="~PP1767.WAV">
            <a:hlinkClick r:id="" action="ppaction://media"/>
          </p:cNvPr>
          <p:cNvPicPr>
            <a:picLocks noRot="1" noChangeAspect="1"/>
          </p:cNvPicPr>
          <p:nvPr>
            <a:wavAudioFile r:embed="rId1" name="~PP1767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Катя\Рабочий стол\Презентация\Дорожная азбука\Рисунок (5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428604"/>
            <a:ext cx="7570787" cy="5834063"/>
          </a:xfrm>
          <a:prstGeom prst="rect">
            <a:avLst/>
          </a:prstGeom>
          <a:noFill/>
        </p:spPr>
      </p:pic>
      <p:pic>
        <p:nvPicPr>
          <p:cNvPr id="3" name="~PP3429.WAV">
            <a:hlinkClick r:id="" action="ppaction://media"/>
          </p:cNvPr>
          <p:cNvPicPr>
            <a:picLocks noRot="1" noChangeAspect="1"/>
          </p:cNvPicPr>
          <p:nvPr>
            <a:wavAudioFile r:embed="rId1" name="~PP3429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328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Катя\Рабочий стол\Презентация\Дорожная азбука\Рисунок (6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428604"/>
            <a:ext cx="7512050" cy="5934075"/>
          </a:xfrm>
          <a:prstGeom prst="rect">
            <a:avLst/>
          </a:prstGeom>
          <a:noFill/>
        </p:spPr>
      </p:pic>
      <p:pic>
        <p:nvPicPr>
          <p:cNvPr id="3" name="~PP50.WAV">
            <a:hlinkClick r:id="" action="ppaction://media"/>
          </p:cNvPr>
          <p:cNvPicPr>
            <a:picLocks noRot="1" noChangeAspect="1"/>
          </p:cNvPicPr>
          <p:nvPr>
            <a:wavAudioFile r:embed="rId1" name="~PP50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9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Катя\Рабочий стол\Презентация\Дорожная азбука\Рисунок (7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44625" y="500042"/>
            <a:ext cx="7699375" cy="5892800"/>
          </a:xfrm>
          <a:prstGeom prst="rect">
            <a:avLst/>
          </a:prstGeom>
          <a:noFill/>
        </p:spPr>
      </p:pic>
      <p:pic>
        <p:nvPicPr>
          <p:cNvPr id="3" name="~PP467.WAV">
            <a:hlinkClick r:id="" action="ppaction://media"/>
          </p:cNvPr>
          <p:cNvPicPr>
            <a:picLocks noRot="1" noChangeAspect="1"/>
          </p:cNvPicPr>
          <p:nvPr>
            <a:wavAudioFile r:embed="rId1" name="~PP467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9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Катя\Рабочий стол\Презентация\Дорожная азбука\Рисунок (8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285728"/>
            <a:ext cx="7685087" cy="6213475"/>
          </a:xfrm>
          <a:prstGeom prst="rect">
            <a:avLst/>
          </a:prstGeom>
          <a:noFill/>
        </p:spPr>
      </p:pic>
      <p:pic>
        <p:nvPicPr>
          <p:cNvPr id="3" name="~PP3574.WAV">
            <a:hlinkClick r:id="" action="ppaction://media"/>
          </p:cNvPr>
          <p:cNvPicPr>
            <a:picLocks noRot="1" noChangeAspect="1"/>
          </p:cNvPicPr>
          <p:nvPr>
            <a:wavAudioFile r:embed="rId1" name="~PP3574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766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Катя\Рабочий стол\Презентация\Дорожная азбука\Рисунок (9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428604"/>
            <a:ext cx="7672387" cy="5892800"/>
          </a:xfrm>
          <a:prstGeom prst="rect">
            <a:avLst/>
          </a:prstGeom>
          <a:noFill/>
        </p:spPr>
      </p:pic>
      <p:pic>
        <p:nvPicPr>
          <p:cNvPr id="4" name="~PP1336.WAV">
            <a:hlinkClick r:id="" action="ppaction://media"/>
          </p:cNvPr>
          <p:cNvPicPr>
            <a:picLocks noRot="1" noChangeAspect="1"/>
          </p:cNvPicPr>
          <p:nvPr>
            <a:wavAudioFile r:embed="rId1" name="~PP1336.WAV"/>
          </p:nvPr>
        </p:nvPicPr>
        <p:blipFill>
          <a:blip r:embed="rId4" cstate="email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8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77</TotalTime>
  <Words>0</Words>
  <Application>Microsoft Office PowerPoint</Application>
  <PresentationFormat>Экран (4:3)</PresentationFormat>
  <Paragraphs>0</Paragraphs>
  <Slides>17</Slides>
  <Notes>0</Notes>
  <HiddenSlides>0</HiddenSlides>
  <MMClips>17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Vika Kuznetsova</dc:creator>
  <cp:lastModifiedBy>Viki</cp:lastModifiedBy>
  <cp:revision>16</cp:revision>
  <dcterms:modified xsi:type="dcterms:W3CDTF">2014-03-01T09:12:01Z</dcterms:modified>
</cp:coreProperties>
</file>