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C1ED04-B3A7-44EE-A692-A7DF5F7C0192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C1BC9A-C733-4B8B-B407-EF124C3E1E3E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Эмоциональные явления</a:t>
          </a:r>
          <a:endParaRPr lang="ru-RU" dirty="0">
            <a:solidFill>
              <a:srgbClr val="002060"/>
            </a:solidFill>
          </a:endParaRPr>
        </a:p>
      </dgm:t>
    </dgm:pt>
    <dgm:pt modelId="{E30C1424-C10F-4701-9DFA-1B3A8B20DF6F}" type="parTrans" cxnId="{F0469FBA-E71A-49F5-B244-34CB8C0D594E}">
      <dgm:prSet/>
      <dgm:spPr/>
      <dgm:t>
        <a:bodyPr/>
        <a:lstStyle/>
        <a:p>
          <a:endParaRPr lang="ru-RU"/>
        </a:p>
      </dgm:t>
    </dgm:pt>
    <dgm:pt modelId="{9DA3C184-DB25-4F57-8CD0-04A90388BC93}" type="sibTrans" cxnId="{F0469FBA-E71A-49F5-B244-34CB8C0D594E}">
      <dgm:prSet/>
      <dgm:spPr/>
      <dgm:t>
        <a:bodyPr/>
        <a:lstStyle/>
        <a:p>
          <a:endParaRPr lang="ru-RU"/>
        </a:p>
      </dgm:t>
    </dgm:pt>
    <dgm:pt modelId="{ACED9A83-8F0F-4D42-8256-CA09DABA72E4}">
      <dgm:prSet phldrT="[Текст]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/>
            <a:t>настроения</a:t>
          </a:r>
          <a:r>
            <a:rPr lang="ru-RU" dirty="0" smtClean="0"/>
            <a:t> </a:t>
          </a:r>
          <a:endParaRPr lang="ru-RU" dirty="0"/>
        </a:p>
      </dgm:t>
    </dgm:pt>
    <dgm:pt modelId="{AE7DDA50-70C7-4689-A15B-7B6E9FD96FCA}" type="parTrans" cxnId="{D9662B72-04EB-41D3-9EDA-E0D472D67C64}">
      <dgm:prSet/>
      <dgm:spPr/>
      <dgm:t>
        <a:bodyPr/>
        <a:lstStyle/>
        <a:p>
          <a:endParaRPr lang="ru-RU"/>
        </a:p>
      </dgm:t>
    </dgm:pt>
    <dgm:pt modelId="{DDA4444F-0C2D-4744-A004-94D4E16E60DC}" type="sibTrans" cxnId="{D9662B72-04EB-41D3-9EDA-E0D472D67C64}">
      <dgm:prSet/>
      <dgm:spPr/>
      <dgm:t>
        <a:bodyPr/>
        <a:lstStyle/>
        <a:p>
          <a:endParaRPr lang="ru-RU"/>
        </a:p>
      </dgm:t>
    </dgm:pt>
    <dgm:pt modelId="{626F0BAF-32DF-457D-A724-8A234119F5E9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чувства</a:t>
          </a:r>
          <a:endParaRPr lang="ru-RU" dirty="0"/>
        </a:p>
      </dgm:t>
    </dgm:pt>
    <dgm:pt modelId="{E86F4E3C-7F15-4AED-9B30-3EB3F731224F}" type="parTrans" cxnId="{F80BE6DE-F6CB-4E2A-9E0A-56926F394CF7}">
      <dgm:prSet/>
      <dgm:spPr/>
      <dgm:t>
        <a:bodyPr/>
        <a:lstStyle/>
        <a:p>
          <a:endParaRPr lang="ru-RU"/>
        </a:p>
      </dgm:t>
    </dgm:pt>
    <dgm:pt modelId="{96376FD1-FA30-4E78-9BB3-9AF0EE1140D3}" type="sibTrans" cxnId="{F80BE6DE-F6CB-4E2A-9E0A-56926F394CF7}">
      <dgm:prSet/>
      <dgm:spPr/>
      <dgm:t>
        <a:bodyPr/>
        <a:lstStyle/>
        <a:p>
          <a:endParaRPr lang="ru-RU"/>
        </a:p>
      </dgm:t>
    </dgm:pt>
    <dgm:pt modelId="{BF5570B0-F316-414B-A46E-CB6C4240E24F}">
      <dgm:prSet phldrT="[Текст]"/>
      <dgm:spPr/>
      <dgm:t>
        <a:bodyPr/>
        <a:lstStyle/>
        <a:p>
          <a:r>
            <a:rPr lang="ru-RU" dirty="0" smtClean="0"/>
            <a:t>собственно эмоции</a:t>
          </a:r>
          <a:endParaRPr lang="ru-RU" dirty="0"/>
        </a:p>
      </dgm:t>
    </dgm:pt>
    <dgm:pt modelId="{5FE0AA5D-EDCE-4D6E-B9FC-E9C15C0FEA94}" type="parTrans" cxnId="{24308708-683D-4B69-BD05-1FFFEA083016}">
      <dgm:prSet/>
      <dgm:spPr/>
      <dgm:t>
        <a:bodyPr/>
        <a:lstStyle/>
        <a:p>
          <a:endParaRPr lang="ru-RU"/>
        </a:p>
      </dgm:t>
    </dgm:pt>
    <dgm:pt modelId="{E9B23E87-7CF4-4681-B91A-59E8DB7FC03A}" type="sibTrans" cxnId="{24308708-683D-4B69-BD05-1FFFEA083016}">
      <dgm:prSet/>
      <dgm:spPr/>
      <dgm:t>
        <a:bodyPr/>
        <a:lstStyle/>
        <a:p>
          <a:endParaRPr lang="ru-RU"/>
        </a:p>
      </dgm:t>
    </dgm:pt>
    <dgm:pt modelId="{BB3F996E-9505-4682-AB7E-4D2E99D8D157}" type="pres">
      <dgm:prSet presAssocID="{E7C1ED04-B3A7-44EE-A692-A7DF5F7C01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E9B6D-8121-45DE-823D-AA2DBE4CBD5E}" type="pres">
      <dgm:prSet presAssocID="{85C1BC9A-C733-4B8B-B407-EF124C3E1E3E}" presName="roof" presStyleLbl="dkBgShp" presStyleIdx="0" presStyleCnt="2"/>
      <dgm:spPr/>
      <dgm:t>
        <a:bodyPr/>
        <a:lstStyle/>
        <a:p>
          <a:endParaRPr lang="ru-RU"/>
        </a:p>
      </dgm:t>
    </dgm:pt>
    <dgm:pt modelId="{241C126B-AE7D-470A-A858-C98C79D07DC5}" type="pres">
      <dgm:prSet presAssocID="{85C1BC9A-C733-4B8B-B407-EF124C3E1E3E}" presName="pillars" presStyleCnt="0"/>
      <dgm:spPr/>
    </dgm:pt>
    <dgm:pt modelId="{75B40E4C-8254-4156-AB8A-907E7500BB31}" type="pres">
      <dgm:prSet presAssocID="{85C1BC9A-C733-4B8B-B407-EF124C3E1E3E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AA248-44AD-45A5-B108-C112FA81F225}" type="pres">
      <dgm:prSet presAssocID="{626F0BAF-32DF-457D-A724-8A234119F5E9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7F903-5D59-432A-AB3E-D891ABAE62FF}" type="pres">
      <dgm:prSet presAssocID="{BF5570B0-F316-414B-A46E-CB6C4240E24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CA288-83D6-4775-B853-0ED4BA813357}" type="pres">
      <dgm:prSet presAssocID="{85C1BC9A-C733-4B8B-B407-EF124C3E1E3E}" presName="base" presStyleLbl="dkBgShp" presStyleIdx="1" presStyleCnt="2"/>
      <dgm:spPr/>
    </dgm:pt>
  </dgm:ptLst>
  <dgm:cxnLst>
    <dgm:cxn modelId="{8A0CA05B-806F-4179-AF52-5F973B439FB5}" type="presOf" srcId="{E7C1ED04-B3A7-44EE-A692-A7DF5F7C0192}" destId="{BB3F996E-9505-4682-AB7E-4D2E99D8D157}" srcOrd="0" destOrd="0" presId="urn:microsoft.com/office/officeart/2005/8/layout/hList3"/>
    <dgm:cxn modelId="{57DD7A96-ECD6-47BD-AF14-EC0A48731D35}" type="presOf" srcId="{BF5570B0-F316-414B-A46E-CB6C4240E24F}" destId="{53D7F903-5D59-432A-AB3E-D891ABAE62FF}" srcOrd="0" destOrd="0" presId="urn:microsoft.com/office/officeart/2005/8/layout/hList3"/>
    <dgm:cxn modelId="{9A936A04-A42C-4B72-95B0-2CFBF9623844}" type="presOf" srcId="{85C1BC9A-C733-4B8B-B407-EF124C3E1E3E}" destId="{8FCE9B6D-8121-45DE-823D-AA2DBE4CBD5E}" srcOrd="0" destOrd="0" presId="urn:microsoft.com/office/officeart/2005/8/layout/hList3"/>
    <dgm:cxn modelId="{F80BE6DE-F6CB-4E2A-9E0A-56926F394CF7}" srcId="{85C1BC9A-C733-4B8B-B407-EF124C3E1E3E}" destId="{626F0BAF-32DF-457D-A724-8A234119F5E9}" srcOrd="1" destOrd="0" parTransId="{E86F4E3C-7F15-4AED-9B30-3EB3F731224F}" sibTransId="{96376FD1-FA30-4E78-9BB3-9AF0EE1140D3}"/>
    <dgm:cxn modelId="{306172C7-95B4-49AE-B2BA-F2771FF0D932}" type="presOf" srcId="{626F0BAF-32DF-457D-A724-8A234119F5E9}" destId="{E91AA248-44AD-45A5-B108-C112FA81F225}" srcOrd="0" destOrd="0" presId="urn:microsoft.com/office/officeart/2005/8/layout/hList3"/>
    <dgm:cxn modelId="{24308708-683D-4B69-BD05-1FFFEA083016}" srcId="{85C1BC9A-C733-4B8B-B407-EF124C3E1E3E}" destId="{BF5570B0-F316-414B-A46E-CB6C4240E24F}" srcOrd="2" destOrd="0" parTransId="{5FE0AA5D-EDCE-4D6E-B9FC-E9C15C0FEA94}" sibTransId="{E9B23E87-7CF4-4681-B91A-59E8DB7FC03A}"/>
    <dgm:cxn modelId="{D9662B72-04EB-41D3-9EDA-E0D472D67C64}" srcId="{85C1BC9A-C733-4B8B-B407-EF124C3E1E3E}" destId="{ACED9A83-8F0F-4D42-8256-CA09DABA72E4}" srcOrd="0" destOrd="0" parTransId="{AE7DDA50-70C7-4689-A15B-7B6E9FD96FCA}" sibTransId="{DDA4444F-0C2D-4744-A004-94D4E16E60DC}"/>
    <dgm:cxn modelId="{F0469FBA-E71A-49F5-B244-34CB8C0D594E}" srcId="{E7C1ED04-B3A7-44EE-A692-A7DF5F7C0192}" destId="{85C1BC9A-C733-4B8B-B407-EF124C3E1E3E}" srcOrd="0" destOrd="0" parTransId="{E30C1424-C10F-4701-9DFA-1B3A8B20DF6F}" sibTransId="{9DA3C184-DB25-4F57-8CD0-04A90388BC93}"/>
    <dgm:cxn modelId="{6A5D7740-B048-4551-9814-FADA219BA758}" type="presOf" srcId="{ACED9A83-8F0F-4D42-8256-CA09DABA72E4}" destId="{75B40E4C-8254-4156-AB8A-907E7500BB31}" srcOrd="0" destOrd="0" presId="urn:microsoft.com/office/officeart/2005/8/layout/hList3"/>
    <dgm:cxn modelId="{EA7C28E0-3978-47E4-A1D2-0CDEF2010FE9}" type="presParOf" srcId="{BB3F996E-9505-4682-AB7E-4D2E99D8D157}" destId="{8FCE9B6D-8121-45DE-823D-AA2DBE4CBD5E}" srcOrd="0" destOrd="0" presId="urn:microsoft.com/office/officeart/2005/8/layout/hList3"/>
    <dgm:cxn modelId="{37C328A9-A806-4D15-AAE4-5382C211E635}" type="presParOf" srcId="{BB3F996E-9505-4682-AB7E-4D2E99D8D157}" destId="{241C126B-AE7D-470A-A858-C98C79D07DC5}" srcOrd="1" destOrd="0" presId="urn:microsoft.com/office/officeart/2005/8/layout/hList3"/>
    <dgm:cxn modelId="{54F34B92-CA3F-4008-88F8-D74DBA822A11}" type="presParOf" srcId="{241C126B-AE7D-470A-A858-C98C79D07DC5}" destId="{75B40E4C-8254-4156-AB8A-907E7500BB31}" srcOrd="0" destOrd="0" presId="urn:microsoft.com/office/officeart/2005/8/layout/hList3"/>
    <dgm:cxn modelId="{0A12283A-DE9B-40DA-A5D7-F1DD6963B06D}" type="presParOf" srcId="{241C126B-AE7D-470A-A858-C98C79D07DC5}" destId="{E91AA248-44AD-45A5-B108-C112FA81F225}" srcOrd="1" destOrd="0" presId="urn:microsoft.com/office/officeart/2005/8/layout/hList3"/>
    <dgm:cxn modelId="{B39468C3-1EF0-43C3-AC30-1AC608EF6A08}" type="presParOf" srcId="{241C126B-AE7D-470A-A858-C98C79D07DC5}" destId="{53D7F903-5D59-432A-AB3E-D891ABAE62FF}" srcOrd="2" destOrd="0" presId="urn:microsoft.com/office/officeart/2005/8/layout/hList3"/>
    <dgm:cxn modelId="{C3466EB4-1AA1-43F9-9D40-3CA8ED4992DF}" type="presParOf" srcId="{BB3F996E-9505-4682-AB7E-4D2E99D8D157}" destId="{40BCA288-83D6-4775-B853-0ED4BA81335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FCF32D-9DE6-47C6-B048-A5AFAD4D17FD}" type="doc">
      <dgm:prSet loTypeId="urn:diagrams.loki3.com/TabbedArc+Icon" loCatId="officeonline" qsTypeId="urn:microsoft.com/office/officeart/2005/8/quickstyle/simple1" qsCatId="simple" csTypeId="urn:microsoft.com/office/officeart/2005/8/colors/accent1_2" csCatId="accent1" phldr="1"/>
      <dgm:spPr/>
    </dgm:pt>
    <dgm:pt modelId="{1D3748EE-0DB7-4CE2-B511-F36197AC4F5C}">
      <dgm:prSet phldrT="[Текст]" custT="1"/>
      <dgm:spPr/>
      <dgm:t>
        <a:bodyPr/>
        <a:lstStyle/>
        <a:p>
          <a:r>
            <a:rPr lang="ru-RU" sz="2000" dirty="0" smtClean="0"/>
            <a:t>Неуравновешенное , импульсивное поведение</a:t>
          </a:r>
          <a:endParaRPr lang="ru-RU" sz="2000" dirty="0"/>
        </a:p>
      </dgm:t>
    </dgm:pt>
    <dgm:pt modelId="{7857BEC1-5C5D-41CD-B9DE-61A12FFAC8CD}" type="parTrans" cxnId="{45360283-F596-41E4-BBEF-A3F748DA1C78}">
      <dgm:prSet/>
      <dgm:spPr/>
      <dgm:t>
        <a:bodyPr/>
        <a:lstStyle/>
        <a:p>
          <a:endParaRPr lang="ru-RU"/>
        </a:p>
      </dgm:t>
    </dgm:pt>
    <dgm:pt modelId="{19023AA8-0FD1-4CA9-9799-1587BA75AC4B}" type="sibTrans" cxnId="{45360283-F596-41E4-BBEF-A3F748DA1C78}">
      <dgm:prSet/>
      <dgm:spPr/>
      <dgm:t>
        <a:bodyPr/>
        <a:lstStyle/>
        <a:p>
          <a:endParaRPr lang="ru-RU"/>
        </a:p>
      </dgm:t>
    </dgm:pt>
    <dgm:pt modelId="{34CFFF13-C783-4506-AF60-0756F03D1A1F}">
      <dgm:prSet phldrT="[Текст]" custT="1"/>
      <dgm:spPr/>
      <dgm:t>
        <a:bodyPr/>
        <a:lstStyle/>
        <a:p>
          <a:r>
            <a:rPr lang="ru-RU" sz="2000" dirty="0" smtClean="0"/>
            <a:t>Устойчивое негативное отношение к общению</a:t>
          </a:r>
          <a:endParaRPr lang="ru-RU" sz="2000" dirty="0"/>
        </a:p>
      </dgm:t>
    </dgm:pt>
    <dgm:pt modelId="{0B295560-B6B8-4728-BAE9-363E9293FEA2}" type="parTrans" cxnId="{ACFC2CA8-EF1B-4C00-8FF8-2B3B4A1355BC}">
      <dgm:prSet/>
      <dgm:spPr/>
      <dgm:t>
        <a:bodyPr/>
        <a:lstStyle/>
        <a:p>
          <a:endParaRPr lang="ru-RU"/>
        </a:p>
      </dgm:t>
    </dgm:pt>
    <dgm:pt modelId="{5EF9C9B7-3C43-447A-BCC4-6ABBA682D45B}" type="sibTrans" cxnId="{ACFC2CA8-EF1B-4C00-8FF8-2B3B4A1355BC}">
      <dgm:prSet/>
      <dgm:spPr/>
      <dgm:t>
        <a:bodyPr/>
        <a:lstStyle/>
        <a:p>
          <a:endParaRPr lang="ru-RU"/>
        </a:p>
      </dgm:t>
    </dgm:pt>
    <dgm:pt modelId="{87304CE2-8671-43FD-BC00-1D7968FDD2DF}">
      <dgm:prSet phldrT="[Текст]" custT="1"/>
      <dgm:spPr/>
      <dgm:t>
        <a:bodyPr/>
        <a:lstStyle/>
        <a:p>
          <a:r>
            <a:rPr lang="ru-RU" sz="2000" dirty="0" smtClean="0"/>
            <a:t>Наличие  многочисленных страхов.</a:t>
          </a:r>
          <a:endParaRPr lang="ru-RU" sz="2000" dirty="0"/>
        </a:p>
      </dgm:t>
    </dgm:pt>
    <dgm:pt modelId="{8E10E8B7-BB0B-4ABA-9D67-1284B8EAFB6D}" type="parTrans" cxnId="{B33A74EE-8965-491D-A031-61661CCDD747}">
      <dgm:prSet/>
      <dgm:spPr/>
      <dgm:t>
        <a:bodyPr/>
        <a:lstStyle/>
        <a:p>
          <a:endParaRPr lang="ru-RU"/>
        </a:p>
      </dgm:t>
    </dgm:pt>
    <dgm:pt modelId="{4B473663-FC9F-443D-BCEA-7EBD9AF3801B}" type="sibTrans" cxnId="{B33A74EE-8965-491D-A031-61661CCDD747}">
      <dgm:prSet/>
      <dgm:spPr/>
      <dgm:t>
        <a:bodyPr/>
        <a:lstStyle/>
        <a:p>
          <a:endParaRPr lang="ru-RU"/>
        </a:p>
      </dgm:t>
    </dgm:pt>
    <dgm:pt modelId="{7A03D3B2-40FF-4775-969B-88DF304C0C7D}" type="pres">
      <dgm:prSet presAssocID="{B2FCF32D-9DE6-47C6-B048-A5AFAD4D17FD}" presName="Name0" presStyleCnt="0">
        <dgm:presLayoutVars>
          <dgm:dir/>
          <dgm:resizeHandles val="exact"/>
        </dgm:presLayoutVars>
      </dgm:prSet>
      <dgm:spPr/>
    </dgm:pt>
    <dgm:pt modelId="{DCDC9B45-C5EE-4C76-B3A7-2FD696EC31CD}" type="pres">
      <dgm:prSet presAssocID="{1D3748EE-0DB7-4CE2-B511-F36197AC4F5C}" presName="twoplus" presStyleLbl="node1" presStyleIdx="0" presStyleCnt="3" custScaleX="103516" custScaleY="224043" custRadScaleRad="96008" custRadScaleInc="2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50BCC-A4C4-487D-AE11-212ABDB9DAE7}" type="pres">
      <dgm:prSet presAssocID="{34CFFF13-C783-4506-AF60-0756F03D1A1F}" presName="twoplus" presStyleLbl="node1" presStyleIdx="1" presStyleCnt="3" custScaleY="244144" custRadScaleRad="90365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29BA5-E8DE-4DD3-BCA0-F2363C45CBBA}" type="pres">
      <dgm:prSet presAssocID="{87304CE2-8671-43FD-BC00-1D7968FDD2DF}" presName="twoplus" presStyleLbl="node1" presStyleIdx="2" presStyleCnt="3" custScaleY="252224" custRadScaleRad="97211" custRadScaleInc="-3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CD865D-7C58-4393-B121-8D26FAF646CF}" type="presOf" srcId="{B2FCF32D-9DE6-47C6-B048-A5AFAD4D17FD}" destId="{7A03D3B2-40FF-4775-969B-88DF304C0C7D}" srcOrd="0" destOrd="0" presId="urn:diagrams.loki3.com/TabbedArc+Icon"/>
    <dgm:cxn modelId="{45360283-F596-41E4-BBEF-A3F748DA1C78}" srcId="{B2FCF32D-9DE6-47C6-B048-A5AFAD4D17FD}" destId="{1D3748EE-0DB7-4CE2-B511-F36197AC4F5C}" srcOrd="0" destOrd="0" parTransId="{7857BEC1-5C5D-41CD-B9DE-61A12FFAC8CD}" sibTransId="{19023AA8-0FD1-4CA9-9799-1587BA75AC4B}"/>
    <dgm:cxn modelId="{8CF80C65-438B-4456-86B7-1CEDCC4A2B0F}" type="presOf" srcId="{87304CE2-8671-43FD-BC00-1D7968FDD2DF}" destId="{AA629BA5-E8DE-4DD3-BCA0-F2363C45CBBA}" srcOrd="0" destOrd="0" presId="urn:diagrams.loki3.com/TabbedArc+Icon"/>
    <dgm:cxn modelId="{B33A74EE-8965-491D-A031-61661CCDD747}" srcId="{B2FCF32D-9DE6-47C6-B048-A5AFAD4D17FD}" destId="{87304CE2-8671-43FD-BC00-1D7968FDD2DF}" srcOrd="2" destOrd="0" parTransId="{8E10E8B7-BB0B-4ABA-9D67-1284B8EAFB6D}" sibTransId="{4B473663-FC9F-443D-BCEA-7EBD9AF3801B}"/>
    <dgm:cxn modelId="{EF94B305-53D4-4501-9706-9A79B5A9355B}" type="presOf" srcId="{1D3748EE-0DB7-4CE2-B511-F36197AC4F5C}" destId="{DCDC9B45-C5EE-4C76-B3A7-2FD696EC31CD}" srcOrd="0" destOrd="0" presId="urn:diagrams.loki3.com/TabbedArc+Icon"/>
    <dgm:cxn modelId="{ACFC2CA8-EF1B-4C00-8FF8-2B3B4A1355BC}" srcId="{B2FCF32D-9DE6-47C6-B048-A5AFAD4D17FD}" destId="{34CFFF13-C783-4506-AF60-0756F03D1A1F}" srcOrd="1" destOrd="0" parTransId="{0B295560-B6B8-4728-BAE9-363E9293FEA2}" sibTransId="{5EF9C9B7-3C43-447A-BCC4-6ABBA682D45B}"/>
    <dgm:cxn modelId="{17C8AF50-3CA2-4FFB-B1B4-D389298238B1}" type="presOf" srcId="{34CFFF13-C783-4506-AF60-0756F03D1A1F}" destId="{52050BCC-A4C4-487D-AE11-212ABDB9DAE7}" srcOrd="0" destOrd="0" presId="urn:diagrams.loki3.com/TabbedArc+Icon"/>
    <dgm:cxn modelId="{F890285B-B3C6-410C-BF54-1E67859ABD3D}" type="presParOf" srcId="{7A03D3B2-40FF-4775-969B-88DF304C0C7D}" destId="{DCDC9B45-C5EE-4C76-B3A7-2FD696EC31CD}" srcOrd="0" destOrd="0" presId="urn:diagrams.loki3.com/TabbedArc+Icon"/>
    <dgm:cxn modelId="{3B033EA8-B72A-4C0F-BF60-44508704CFB4}" type="presParOf" srcId="{7A03D3B2-40FF-4775-969B-88DF304C0C7D}" destId="{52050BCC-A4C4-487D-AE11-212ABDB9DAE7}" srcOrd="1" destOrd="0" presId="urn:diagrams.loki3.com/TabbedArc+Icon"/>
    <dgm:cxn modelId="{04204E1D-0EE6-4852-B993-E75D79EA6387}" type="presParOf" srcId="{7A03D3B2-40FF-4775-969B-88DF304C0C7D}" destId="{AA629BA5-E8DE-4DD3-BCA0-F2363C45CBBA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B99B14-4963-4C6D-B8DB-5DF9C4E5B11D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097309-3485-4B1E-9CF3-2AC77C04C671}">
      <dgm:prSet phldrT="[Текст]" custT="1"/>
      <dgm:spPr/>
      <dgm:t>
        <a:bodyPr/>
        <a:lstStyle/>
        <a:p>
          <a:r>
            <a:rPr lang="ru-RU" sz="2400" dirty="0" smtClean="0"/>
            <a:t>активация</a:t>
          </a:r>
          <a:endParaRPr lang="ru-RU" sz="2400" dirty="0"/>
        </a:p>
      </dgm:t>
    </dgm:pt>
    <dgm:pt modelId="{D60AAAF3-70C7-4869-8C4A-B5A08F0BB7E8}" type="parTrans" cxnId="{0AD14DBC-5A13-4ED3-B6E3-9A6A74BC665F}">
      <dgm:prSet/>
      <dgm:spPr/>
      <dgm:t>
        <a:bodyPr/>
        <a:lstStyle/>
        <a:p>
          <a:endParaRPr lang="ru-RU"/>
        </a:p>
      </dgm:t>
    </dgm:pt>
    <dgm:pt modelId="{1C6B4D9E-5B07-4149-BA95-7031A38376EA}" type="sibTrans" cxnId="{0AD14DBC-5A13-4ED3-B6E3-9A6A74BC665F}">
      <dgm:prSet/>
      <dgm:spPr/>
      <dgm:t>
        <a:bodyPr/>
        <a:lstStyle/>
        <a:p>
          <a:endParaRPr lang="ru-RU"/>
        </a:p>
      </dgm:t>
    </dgm:pt>
    <dgm:pt modelId="{576D40DA-1F84-4843-BC75-2BE3331FB626}">
      <dgm:prSet phldrT="[Текст]" custT="1"/>
      <dgm:spPr/>
      <dgm:t>
        <a:bodyPr/>
        <a:lstStyle/>
        <a:p>
          <a:r>
            <a:rPr lang="ru-RU" sz="2400" b="1" dirty="0" smtClean="0"/>
            <a:t>тонус</a:t>
          </a:r>
          <a:endParaRPr lang="ru-RU" sz="2400" b="1" dirty="0"/>
        </a:p>
      </dgm:t>
    </dgm:pt>
    <dgm:pt modelId="{CB17EB92-099D-4198-8DE6-39E98D85A2FA}" type="parTrans" cxnId="{70D4316A-53B7-405F-A46E-C93E478FD066}">
      <dgm:prSet/>
      <dgm:spPr/>
      <dgm:t>
        <a:bodyPr/>
        <a:lstStyle/>
        <a:p>
          <a:endParaRPr lang="ru-RU"/>
        </a:p>
      </dgm:t>
    </dgm:pt>
    <dgm:pt modelId="{A41E415A-81E6-4C64-A069-2181D88AF0A6}" type="sibTrans" cxnId="{70D4316A-53B7-405F-A46E-C93E478FD066}">
      <dgm:prSet/>
      <dgm:spPr/>
      <dgm:t>
        <a:bodyPr/>
        <a:lstStyle/>
        <a:p>
          <a:endParaRPr lang="ru-RU"/>
        </a:p>
      </dgm:t>
    </dgm:pt>
    <dgm:pt modelId="{22214199-7415-492D-BBF3-401AACA2E72F}">
      <dgm:prSet phldrT="[Текст]" custT="1"/>
      <dgm:spPr/>
      <dgm:t>
        <a:bodyPr/>
        <a:lstStyle/>
        <a:p>
          <a:r>
            <a:rPr lang="ru-RU" sz="2000" b="1" dirty="0" smtClean="0"/>
            <a:t>напряжение</a:t>
          </a:r>
          <a:endParaRPr lang="ru-RU" sz="2000" b="1" dirty="0"/>
        </a:p>
      </dgm:t>
    </dgm:pt>
    <dgm:pt modelId="{01260A1E-BC46-4EBF-90DB-10F18D7E517B}" type="parTrans" cxnId="{CD66C908-67EC-4FEF-86DA-FEECCB204DCE}">
      <dgm:prSet/>
      <dgm:spPr/>
      <dgm:t>
        <a:bodyPr/>
        <a:lstStyle/>
        <a:p>
          <a:endParaRPr lang="ru-RU"/>
        </a:p>
      </dgm:t>
    </dgm:pt>
    <dgm:pt modelId="{35555C9E-94E3-463E-85BC-D98D76C6CAE4}" type="sibTrans" cxnId="{CD66C908-67EC-4FEF-86DA-FEECCB204DCE}">
      <dgm:prSet/>
      <dgm:spPr/>
      <dgm:t>
        <a:bodyPr/>
        <a:lstStyle/>
        <a:p>
          <a:endParaRPr lang="ru-RU"/>
        </a:p>
      </dgm:t>
    </dgm:pt>
    <dgm:pt modelId="{D9E8E058-C1A5-4323-8ADD-422F72138921}">
      <dgm:prSet phldrT="[Текст]" custT="1"/>
      <dgm:spPr/>
      <dgm:t>
        <a:bodyPr/>
        <a:lstStyle/>
        <a:p>
          <a:r>
            <a:rPr lang="ru-RU" sz="2000" b="1" dirty="0" smtClean="0"/>
            <a:t>стресс</a:t>
          </a:r>
          <a:endParaRPr lang="ru-RU" sz="2000" b="1" dirty="0"/>
        </a:p>
      </dgm:t>
    </dgm:pt>
    <dgm:pt modelId="{1310ED6E-6206-4F29-8BC9-620A9BE6A8A4}" type="parTrans" cxnId="{B25CAABE-D621-404F-80B7-5F6D18B31309}">
      <dgm:prSet/>
      <dgm:spPr/>
      <dgm:t>
        <a:bodyPr/>
        <a:lstStyle/>
        <a:p>
          <a:endParaRPr lang="ru-RU"/>
        </a:p>
      </dgm:t>
    </dgm:pt>
    <dgm:pt modelId="{A2B5FFBA-7714-403F-A8F8-0BED1C70F01E}" type="sibTrans" cxnId="{B25CAABE-D621-404F-80B7-5F6D18B31309}">
      <dgm:prSet/>
      <dgm:spPr/>
      <dgm:t>
        <a:bodyPr/>
        <a:lstStyle/>
        <a:p>
          <a:endParaRPr lang="ru-RU"/>
        </a:p>
      </dgm:t>
    </dgm:pt>
    <dgm:pt modelId="{D489825B-394D-429C-AE0E-54E8B67FD837}" type="pres">
      <dgm:prSet presAssocID="{38B99B14-4963-4C6D-B8DB-5DF9C4E5B11D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E9073A-23E4-4002-A2EA-81218777248B}" type="pres">
      <dgm:prSet presAssocID="{38B99B14-4963-4C6D-B8DB-5DF9C4E5B11D}" presName="triangle1" presStyleLbl="node1" presStyleIdx="0" presStyleCnt="4" custScaleX="124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D9CEA-EFD5-4126-94C7-3F32FBAC0C4B}" type="pres">
      <dgm:prSet presAssocID="{38B99B14-4963-4C6D-B8DB-5DF9C4E5B11D}" presName="triangle2" presStyleLbl="node1" presStyleIdx="1" presStyleCnt="4" custLinFactNeighborX="-29812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3B380-7E7D-42EC-A551-95DDA86401F6}" type="pres">
      <dgm:prSet presAssocID="{38B99B14-4963-4C6D-B8DB-5DF9C4E5B11D}" presName="triangle3" presStyleLbl="node1" presStyleIdx="2" presStyleCnt="4" custScaleX="129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D84BA-08D7-4D8A-B443-E4629C9350DF}" type="pres">
      <dgm:prSet presAssocID="{38B99B14-4963-4C6D-B8DB-5DF9C4E5B11D}" presName="triangle4" presStyleLbl="node1" presStyleIdx="3" presStyleCnt="4" custLinFactNeighborX="28358" custLinFactNeighborY="2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80FEC6-0045-4E74-BE1B-A41FE569BF95}" type="presOf" srcId="{22214199-7415-492D-BBF3-401AACA2E72F}" destId="{C073B380-7E7D-42EC-A551-95DDA86401F6}" srcOrd="0" destOrd="0" presId="urn:microsoft.com/office/officeart/2005/8/layout/pyramid4"/>
    <dgm:cxn modelId="{37CB49E0-21A2-4E83-B970-457D01297FFF}" type="presOf" srcId="{38097309-3485-4B1E-9CF3-2AC77C04C671}" destId="{95E9073A-23E4-4002-A2EA-81218777248B}" srcOrd="0" destOrd="0" presId="urn:microsoft.com/office/officeart/2005/8/layout/pyramid4"/>
    <dgm:cxn modelId="{70D4316A-53B7-405F-A46E-C93E478FD066}" srcId="{38B99B14-4963-4C6D-B8DB-5DF9C4E5B11D}" destId="{576D40DA-1F84-4843-BC75-2BE3331FB626}" srcOrd="1" destOrd="0" parTransId="{CB17EB92-099D-4198-8DE6-39E98D85A2FA}" sibTransId="{A41E415A-81E6-4C64-A069-2181D88AF0A6}"/>
    <dgm:cxn modelId="{0AD14DBC-5A13-4ED3-B6E3-9A6A74BC665F}" srcId="{38B99B14-4963-4C6D-B8DB-5DF9C4E5B11D}" destId="{38097309-3485-4B1E-9CF3-2AC77C04C671}" srcOrd="0" destOrd="0" parTransId="{D60AAAF3-70C7-4869-8C4A-B5A08F0BB7E8}" sibTransId="{1C6B4D9E-5B07-4149-BA95-7031A38376EA}"/>
    <dgm:cxn modelId="{B25CAABE-D621-404F-80B7-5F6D18B31309}" srcId="{38B99B14-4963-4C6D-B8DB-5DF9C4E5B11D}" destId="{D9E8E058-C1A5-4323-8ADD-422F72138921}" srcOrd="3" destOrd="0" parTransId="{1310ED6E-6206-4F29-8BC9-620A9BE6A8A4}" sibTransId="{A2B5FFBA-7714-403F-A8F8-0BED1C70F01E}"/>
    <dgm:cxn modelId="{EBC8DDC9-042D-4760-A058-892CF45C1425}" type="presOf" srcId="{576D40DA-1F84-4843-BC75-2BE3331FB626}" destId="{181D9CEA-EFD5-4126-94C7-3F32FBAC0C4B}" srcOrd="0" destOrd="0" presId="urn:microsoft.com/office/officeart/2005/8/layout/pyramid4"/>
    <dgm:cxn modelId="{3244679E-3789-46A1-A5F4-C28974C24491}" type="presOf" srcId="{38B99B14-4963-4C6D-B8DB-5DF9C4E5B11D}" destId="{D489825B-394D-429C-AE0E-54E8B67FD837}" srcOrd="0" destOrd="0" presId="urn:microsoft.com/office/officeart/2005/8/layout/pyramid4"/>
    <dgm:cxn modelId="{CE48EB79-7E46-4223-A498-B672CFAC3C2D}" type="presOf" srcId="{D9E8E058-C1A5-4323-8ADD-422F72138921}" destId="{ABCD84BA-08D7-4D8A-B443-E4629C9350DF}" srcOrd="0" destOrd="0" presId="urn:microsoft.com/office/officeart/2005/8/layout/pyramid4"/>
    <dgm:cxn modelId="{CD66C908-67EC-4FEF-86DA-FEECCB204DCE}" srcId="{38B99B14-4963-4C6D-B8DB-5DF9C4E5B11D}" destId="{22214199-7415-492D-BBF3-401AACA2E72F}" srcOrd="2" destOrd="0" parTransId="{01260A1E-BC46-4EBF-90DB-10F18D7E517B}" sibTransId="{35555C9E-94E3-463E-85BC-D98D76C6CAE4}"/>
    <dgm:cxn modelId="{E5C4ED75-2397-4EE9-959D-1F2D4A2C9C7F}" type="presParOf" srcId="{D489825B-394D-429C-AE0E-54E8B67FD837}" destId="{95E9073A-23E4-4002-A2EA-81218777248B}" srcOrd="0" destOrd="0" presId="urn:microsoft.com/office/officeart/2005/8/layout/pyramid4"/>
    <dgm:cxn modelId="{9971A601-E9D2-4475-87FD-1877B522D32C}" type="presParOf" srcId="{D489825B-394D-429C-AE0E-54E8B67FD837}" destId="{181D9CEA-EFD5-4126-94C7-3F32FBAC0C4B}" srcOrd="1" destOrd="0" presId="urn:microsoft.com/office/officeart/2005/8/layout/pyramid4"/>
    <dgm:cxn modelId="{D4831172-B138-46FA-B8CA-CE41AA8B4F00}" type="presParOf" srcId="{D489825B-394D-429C-AE0E-54E8B67FD837}" destId="{C073B380-7E7D-42EC-A551-95DDA86401F6}" srcOrd="2" destOrd="0" presId="urn:microsoft.com/office/officeart/2005/8/layout/pyramid4"/>
    <dgm:cxn modelId="{9046151F-C118-40B6-9D91-3B0B57ECBA8C}" type="presParOf" srcId="{D489825B-394D-429C-AE0E-54E8B67FD837}" destId="{ABCD84BA-08D7-4D8A-B443-E4629C9350DF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CF1A8D-47F2-4DA1-BBC9-6FA48B5A5C5F}" type="doc">
      <dgm:prSet loTypeId="urn:microsoft.com/office/officeart/2005/8/layout/hProcess4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16ECA72-75D0-4A54-B742-DE301C784818}">
      <dgm:prSet phldrT="[Текст]" custT="1"/>
      <dgm:spPr/>
      <dgm:t>
        <a:bodyPr/>
        <a:lstStyle/>
        <a:p>
          <a:r>
            <a:rPr lang="ru-RU" sz="1800" dirty="0" smtClean="0"/>
            <a:t>Боль</a:t>
          </a:r>
          <a:endParaRPr lang="ru-RU" sz="1800" dirty="0"/>
        </a:p>
      </dgm:t>
    </dgm:pt>
    <dgm:pt modelId="{B33821B8-9D3B-4404-86D6-A1AD8F51CF5C}" type="parTrans" cxnId="{B0637391-0132-4445-9F2E-6342FA99A9AC}">
      <dgm:prSet/>
      <dgm:spPr/>
      <dgm:t>
        <a:bodyPr/>
        <a:lstStyle/>
        <a:p>
          <a:endParaRPr lang="ru-RU"/>
        </a:p>
      </dgm:t>
    </dgm:pt>
    <dgm:pt modelId="{7C8B117E-C151-4795-BFE0-B914E1B2D11A}" type="sibTrans" cxnId="{B0637391-0132-4445-9F2E-6342FA99A9AC}">
      <dgm:prSet/>
      <dgm:spPr/>
      <dgm:t>
        <a:bodyPr/>
        <a:lstStyle/>
        <a:p>
          <a:endParaRPr lang="ru-RU"/>
        </a:p>
      </dgm:t>
    </dgm:pt>
    <dgm:pt modelId="{590C5CC5-CFE1-479F-AF18-AD301D291E20}">
      <dgm:prSet phldrT="[Текст]" phldr="1"/>
      <dgm:spPr/>
      <dgm:t>
        <a:bodyPr/>
        <a:lstStyle/>
        <a:p>
          <a:endParaRPr lang="ru-RU" dirty="0"/>
        </a:p>
      </dgm:t>
    </dgm:pt>
    <dgm:pt modelId="{A806869A-024B-4C97-BA01-9C57571C10D5}" type="parTrans" cxnId="{D9826AF0-4681-417E-8B0F-1D823336CF74}">
      <dgm:prSet/>
      <dgm:spPr/>
      <dgm:t>
        <a:bodyPr/>
        <a:lstStyle/>
        <a:p>
          <a:endParaRPr lang="ru-RU"/>
        </a:p>
      </dgm:t>
    </dgm:pt>
    <dgm:pt modelId="{A039F611-DC5D-4753-A7ED-E7AB636708BD}" type="sibTrans" cxnId="{D9826AF0-4681-417E-8B0F-1D823336CF74}">
      <dgm:prSet/>
      <dgm:spPr/>
      <dgm:t>
        <a:bodyPr/>
        <a:lstStyle/>
        <a:p>
          <a:endParaRPr lang="ru-RU"/>
        </a:p>
      </dgm:t>
    </dgm:pt>
    <dgm:pt modelId="{BA11514C-1475-4951-AD57-96E4C52B3AEB}">
      <dgm:prSet phldrT="[Текст]" custT="1"/>
      <dgm:spPr/>
      <dgm:t>
        <a:bodyPr/>
        <a:lstStyle/>
        <a:p>
          <a:r>
            <a:rPr lang="ru-RU" sz="1800" dirty="0" smtClean="0"/>
            <a:t>Тревога</a:t>
          </a:r>
          <a:endParaRPr lang="ru-RU" sz="1800" dirty="0"/>
        </a:p>
      </dgm:t>
    </dgm:pt>
    <dgm:pt modelId="{BA72540C-F8DE-420D-82D7-275391E5D8E3}" type="parTrans" cxnId="{5C9268E3-89AE-4F94-8CD7-DB89A07C9685}">
      <dgm:prSet/>
      <dgm:spPr/>
      <dgm:t>
        <a:bodyPr/>
        <a:lstStyle/>
        <a:p>
          <a:endParaRPr lang="ru-RU"/>
        </a:p>
      </dgm:t>
    </dgm:pt>
    <dgm:pt modelId="{7068B930-ECF9-4BE0-AE0A-E96CD86B45FB}" type="sibTrans" cxnId="{5C9268E3-89AE-4F94-8CD7-DB89A07C9685}">
      <dgm:prSet/>
      <dgm:spPr/>
      <dgm:t>
        <a:bodyPr/>
        <a:lstStyle/>
        <a:p>
          <a:endParaRPr lang="ru-RU"/>
        </a:p>
      </dgm:t>
    </dgm:pt>
    <dgm:pt modelId="{2E6FAD9A-0671-456E-9938-08EC368B46D5}">
      <dgm:prSet phldrT="[Текст]" phldr="1"/>
      <dgm:spPr/>
      <dgm:t>
        <a:bodyPr/>
        <a:lstStyle/>
        <a:p>
          <a:endParaRPr lang="ru-RU"/>
        </a:p>
      </dgm:t>
    </dgm:pt>
    <dgm:pt modelId="{27E9AF6B-D7B9-4189-9750-667C92883985}" type="parTrans" cxnId="{B2F6711D-57ED-4A7F-A7C9-0E0FB6F78725}">
      <dgm:prSet/>
      <dgm:spPr/>
      <dgm:t>
        <a:bodyPr/>
        <a:lstStyle/>
        <a:p>
          <a:endParaRPr lang="ru-RU"/>
        </a:p>
      </dgm:t>
    </dgm:pt>
    <dgm:pt modelId="{D6AE3A74-9ED4-403B-8701-D63AFEEBDB36}" type="sibTrans" cxnId="{B2F6711D-57ED-4A7F-A7C9-0E0FB6F78725}">
      <dgm:prSet/>
      <dgm:spPr/>
      <dgm:t>
        <a:bodyPr/>
        <a:lstStyle/>
        <a:p>
          <a:endParaRPr lang="ru-RU"/>
        </a:p>
      </dgm:t>
    </dgm:pt>
    <dgm:pt modelId="{BE3F7D52-F863-4DD6-B56D-1E672F64E2F7}">
      <dgm:prSet phldrT="[Текст]" custT="1"/>
      <dgm:spPr/>
      <dgm:t>
        <a:bodyPr/>
        <a:lstStyle/>
        <a:p>
          <a:r>
            <a:rPr lang="ru-RU" sz="1800" dirty="0" smtClean="0"/>
            <a:t>Неуверенность</a:t>
          </a:r>
          <a:endParaRPr lang="ru-RU" sz="1800" dirty="0"/>
        </a:p>
      </dgm:t>
    </dgm:pt>
    <dgm:pt modelId="{4D660BB5-A4CD-4D1C-AD35-8AE158193EA7}" type="parTrans" cxnId="{24FCAADE-5C55-4DD2-8ACF-B8BAA03BD596}">
      <dgm:prSet/>
      <dgm:spPr/>
      <dgm:t>
        <a:bodyPr/>
        <a:lstStyle/>
        <a:p>
          <a:endParaRPr lang="ru-RU"/>
        </a:p>
      </dgm:t>
    </dgm:pt>
    <dgm:pt modelId="{2A08C6D9-8FFE-4D8C-B0C2-12A38BC412DA}" type="sibTrans" cxnId="{24FCAADE-5C55-4DD2-8ACF-B8BAA03BD596}">
      <dgm:prSet/>
      <dgm:spPr/>
      <dgm:t>
        <a:bodyPr/>
        <a:lstStyle/>
        <a:p>
          <a:endParaRPr lang="ru-RU"/>
        </a:p>
      </dgm:t>
    </dgm:pt>
    <dgm:pt modelId="{957F90E2-4659-4423-844C-1A99AD8B9427}">
      <dgm:prSet phldrT="[Текст]" phldr="1"/>
      <dgm:spPr/>
      <dgm:t>
        <a:bodyPr/>
        <a:lstStyle/>
        <a:p>
          <a:endParaRPr lang="ru-RU"/>
        </a:p>
      </dgm:t>
    </dgm:pt>
    <dgm:pt modelId="{B67DFF2D-DD1E-4F4B-BEBC-3DD1B2644BCD}" type="parTrans" cxnId="{DE924164-FACD-47C7-9D22-599A47128263}">
      <dgm:prSet/>
      <dgm:spPr/>
      <dgm:t>
        <a:bodyPr/>
        <a:lstStyle/>
        <a:p>
          <a:endParaRPr lang="ru-RU"/>
        </a:p>
      </dgm:t>
    </dgm:pt>
    <dgm:pt modelId="{A5D597F7-EEEB-476B-845D-3B207E7EEDDD}" type="sibTrans" cxnId="{DE924164-FACD-47C7-9D22-599A47128263}">
      <dgm:prSet/>
      <dgm:spPr/>
      <dgm:t>
        <a:bodyPr/>
        <a:lstStyle/>
        <a:p>
          <a:endParaRPr lang="ru-RU"/>
        </a:p>
      </dgm:t>
    </dgm:pt>
    <dgm:pt modelId="{7855A7AB-5759-4876-A952-5B212A987A53}">
      <dgm:prSet custT="1"/>
      <dgm:spPr/>
      <dgm:t>
        <a:bodyPr/>
        <a:lstStyle/>
        <a:p>
          <a:r>
            <a:rPr lang="ru-RU" sz="1800" dirty="0" smtClean="0"/>
            <a:t>Злость</a:t>
          </a:r>
          <a:endParaRPr lang="ru-RU" sz="1800" dirty="0"/>
        </a:p>
      </dgm:t>
    </dgm:pt>
    <dgm:pt modelId="{95A5AF80-0112-429E-95EB-32825F4937DE}" type="parTrans" cxnId="{DABEE5C7-BD90-4653-96B2-602C471331C8}">
      <dgm:prSet/>
      <dgm:spPr/>
      <dgm:t>
        <a:bodyPr/>
        <a:lstStyle/>
        <a:p>
          <a:endParaRPr lang="ru-RU"/>
        </a:p>
      </dgm:t>
    </dgm:pt>
    <dgm:pt modelId="{4CF1AEC0-37E9-444C-BFEE-60D0BE722529}" type="sibTrans" cxnId="{DABEE5C7-BD90-4653-96B2-602C471331C8}">
      <dgm:prSet/>
      <dgm:spPr/>
      <dgm:t>
        <a:bodyPr/>
        <a:lstStyle/>
        <a:p>
          <a:endParaRPr lang="ru-RU"/>
        </a:p>
      </dgm:t>
    </dgm:pt>
    <dgm:pt modelId="{3B637A51-F4A2-4CA1-965B-2ABF8603C7E1}">
      <dgm:prSet/>
      <dgm:spPr/>
      <dgm:t>
        <a:bodyPr/>
        <a:lstStyle/>
        <a:p>
          <a:r>
            <a:rPr lang="ru-RU" dirty="0" smtClean="0"/>
            <a:t>СТРАХ</a:t>
          </a:r>
          <a:endParaRPr lang="ru-RU" dirty="0"/>
        </a:p>
      </dgm:t>
    </dgm:pt>
    <dgm:pt modelId="{C3E1B08F-A633-4619-901D-5C3A0EFE9139}" type="parTrans" cxnId="{FFCC31E2-0344-4BDF-994D-D87495806846}">
      <dgm:prSet/>
      <dgm:spPr/>
      <dgm:t>
        <a:bodyPr/>
        <a:lstStyle/>
        <a:p>
          <a:endParaRPr lang="ru-RU"/>
        </a:p>
      </dgm:t>
    </dgm:pt>
    <dgm:pt modelId="{11CDF63A-342D-4056-8B8B-ACE24BBFF3FC}" type="sibTrans" cxnId="{FFCC31E2-0344-4BDF-994D-D87495806846}">
      <dgm:prSet/>
      <dgm:spPr/>
      <dgm:t>
        <a:bodyPr/>
        <a:lstStyle/>
        <a:p>
          <a:endParaRPr lang="ru-RU"/>
        </a:p>
      </dgm:t>
    </dgm:pt>
    <dgm:pt modelId="{18B64728-8197-452E-AB76-A0749499533D}" type="pres">
      <dgm:prSet presAssocID="{8FCF1A8D-47F2-4DA1-BBC9-6FA48B5A5C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A48D45-99BE-4773-A23B-3DB4C06812A3}" type="pres">
      <dgm:prSet presAssocID="{8FCF1A8D-47F2-4DA1-BBC9-6FA48B5A5C5F}" presName="tSp" presStyleCnt="0"/>
      <dgm:spPr/>
    </dgm:pt>
    <dgm:pt modelId="{74463028-B69A-4CC5-BF44-5B0B54E51821}" type="pres">
      <dgm:prSet presAssocID="{8FCF1A8D-47F2-4DA1-BBC9-6FA48B5A5C5F}" presName="bSp" presStyleCnt="0"/>
      <dgm:spPr/>
    </dgm:pt>
    <dgm:pt modelId="{806A0891-B14F-48C4-AC3A-844FCD30F103}" type="pres">
      <dgm:prSet presAssocID="{8FCF1A8D-47F2-4DA1-BBC9-6FA48B5A5C5F}" presName="process" presStyleCnt="0"/>
      <dgm:spPr/>
    </dgm:pt>
    <dgm:pt modelId="{9B5ACE1F-F03E-4BAB-8AED-B9A5CF81DA20}" type="pres">
      <dgm:prSet presAssocID="{F16ECA72-75D0-4A54-B742-DE301C784818}" presName="composite1" presStyleCnt="0"/>
      <dgm:spPr/>
    </dgm:pt>
    <dgm:pt modelId="{C85C1076-4DDC-4EC0-A597-D952BDB3F9A6}" type="pres">
      <dgm:prSet presAssocID="{F16ECA72-75D0-4A54-B742-DE301C784818}" presName="dummyNode1" presStyleLbl="node1" presStyleIdx="0" presStyleCnt="5"/>
      <dgm:spPr/>
    </dgm:pt>
    <dgm:pt modelId="{33A17DBB-D290-49B6-9760-B5DC6D5E592A}" type="pres">
      <dgm:prSet presAssocID="{F16ECA72-75D0-4A54-B742-DE301C784818}" presName="childNode1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D5422B-F4AD-4382-9C0D-AE0541B5F05E}" type="pres">
      <dgm:prSet presAssocID="{F16ECA72-75D0-4A54-B742-DE301C784818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0B64A-929B-4FAD-AED7-A7E1047DDD4B}" type="pres">
      <dgm:prSet presAssocID="{F16ECA72-75D0-4A54-B742-DE301C784818}" presName="parentNode1" presStyleLbl="node1" presStyleIdx="0" presStyleCnt="5" custScaleX="154522" custScaleY="264649" custLinFactY="-4543" custLinFactNeighborX="-18676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B9028-2428-4B2E-90A5-36F40F1A24CB}" type="pres">
      <dgm:prSet presAssocID="{F16ECA72-75D0-4A54-B742-DE301C784818}" presName="connSite1" presStyleCnt="0"/>
      <dgm:spPr/>
    </dgm:pt>
    <dgm:pt modelId="{06CA6184-FCFA-426F-BC44-29286EC18F66}" type="pres">
      <dgm:prSet presAssocID="{7C8B117E-C151-4795-BFE0-B914E1B2D11A}" presName="Name9" presStyleLbl="sibTrans2D1" presStyleIdx="0" presStyleCnt="4"/>
      <dgm:spPr/>
      <dgm:t>
        <a:bodyPr/>
        <a:lstStyle/>
        <a:p>
          <a:endParaRPr lang="ru-RU"/>
        </a:p>
      </dgm:t>
    </dgm:pt>
    <dgm:pt modelId="{1A597BE5-9CE3-4C83-AE63-6D87E1150BD5}" type="pres">
      <dgm:prSet presAssocID="{BA11514C-1475-4951-AD57-96E4C52B3AEB}" presName="composite2" presStyleCnt="0"/>
      <dgm:spPr/>
    </dgm:pt>
    <dgm:pt modelId="{1594515E-10BD-4431-8032-3E262CAD2418}" type="pres">
      <dgm:prSet presAssocID="{BA11514C-1475-4951-AD57-96E4C52B3AEB}" presName="dummyNode2" presStyleLbl="node1" presStyleIdx="0" presStyleCnt="5"/>
      <dgm:spPr/>
    </dgm:pt>
    <dgm:pt modelId="{C71B7D1F-DDCC-4AA2-836A-04D936E00AB9}" type="pres">
      <dgm:prSet presAssocID="{BA11514C-1475-4951-AD57-96E4C52B3AEB}" presName="childNode2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C774A-BDEE-400A-AFA1-C30834BECBF8}" type="pres">
      <dgm:prSet presAssocID="{BA11514C-1475-4951-AD57-96E4C52B3AEB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1F817-3055-4902-8D2D-7B25F5D48B98}" type="pres">
      <dgm:prSet presAssocID="{BA11514C-1475-4951-AD57-96E4C52B3AEB}" presName="parentNode2" presStyleLbl="node1" presStyleIdx="1" presStyleCnt="5" custScaleX="118294" custScaleY="234173" custLinFactY="16667" custLinFactNeighborX="-2268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6CF75-F3B6-4345-97DC-E7906C2B7007}" type="pres">
      <dgm:prSet presAssocID="{BA11514C-1475-4951-AD57-96E4C52B3AEB}" presName="connSite2" presStyleCnt="0"/>
      <dgm:spPr/>
    </dgm:pt>
    <dgm:pt modelId="{70B29665-F9E0-4F4F-A855-A87DDAA5CA7E}" type="pres">
      <dgm:prSet presAssocID="{7068B930-ECF9-4BE0-AE0A-E96CD86B45FB}" presName="Name18" presStyleLbl="sibTrans2D1" presStyleIdx="1" presStyleCnt="4"/>
      <dgm:spPr/>
      <dgm:t>
        <a:bodyPr/>
        <a:lstStyle/>
        <a:p>
          <a:endParaRPr lang="ru-RU"/>
        </a:p>
      </dgm:t>
    </dgm:pt>
    <dgm:pt modelId="{1E210339-98C2-46FC-90FA-04895EBE0397}" type="pres">
      <dgm:prSet presAssocID="{BE3F7D52-F863-4DD6-B56D-1E672F64E2F7}" presName="composite1" presStyleCnt="0"/>
      <dgm:spPr/>
    </dgm:pt>
    <dgm:pt modelId="{A0DF418F-A4D1-4382-9757-5810CD4FB58C}" type="pres">
      <dgm:prSet presAssocID="{BE3F7D52-F863-4DD6-B56D-1E672F64E2F7}" presName="dummyNode1" presStyleLbl="node1" presStyleIdx="1" presStyleCnt="5"/>
      <dgm:spPr/>
    </dgm:pt>
    <dgm:pt modelId="{CC928AC7-7978-49A0-9D79-D5ABFC97C306}" type="pres">
      <dgm:prSet presAssocID="{BE3F7D52-F863-4DD6-B56D-1E672F64E2F7}" presName="childNode1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44FF79-14C4-4258-A11F-A3D3FCFAEB19}" type="pres">
      <dgm:prSet presAssocID="{BE3F7D52-F863-4DD6-B56D-1E672F64E2F7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BC3E30-1ADD-449E-824E-0066C7E5F388}" type="pres">
      <dgm:prSet presAssocID="{BE3F7D52-F863-4DD6-B56D-1E672F64E2F7}" presName="parentNode1" presStyleLbl="node1" presStyleIdx="2" presStyleCnt="5" custScaleX="179775" custScaleY="324681" custLinFactY="-65981" custLinFactNeighborX="-15927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7CB21-E715-48E9-9B49-9F1914824179}" type="pres">
      <dgm:prSet presAssocID="{BE3F7D52-F863-4DD6-B56D-1E672F64E2F7}" presName="connSite1" presStyleCnt="0"/>
      <dgm:spPr/>
    </dgm:pt>
    <dgm:pt modelId="{4D7BBCAA-05E5-4303-8036-7387CCF668AC}" type="pres">
      <dgm:prSet presAssocID="{2A08C6D9-8FFE-4D8C-B0C2-12A38BC412DA}" presName="Name9" presStyleLbl="sibTrans2D1" presStyleIdx="2" presStyleCnt="4"/>
      <dgm:spPr/>
      <dgm:t>
        <a:bodyPr/>
        <a:lstStyle/>
        <a:p>
          <a:endParaRPr lang="ru-RU"/>
        </a:p>
      </dgm:t>
    </dgm:pt>
    <dgm:pt modelId="{7B05D66F-3C3D-453E-9494-28D6D9096C96}" type="pres">
      <dgm:prSet presAssocID="{7855A7AB-5759-4876-A952-5B212A987A53}" presName="composite2" presStyleCnt="0"/>
      <dgm:spPr/>
    </dgm:pt>
    <dgm:pt modelId="{C2687C26-AA40-4CEA-9355-0BC714CF8136}" type="pres">
      <dgm:prSet presAssocID="{7855A7AB-5759-4876-A952-5B212A987A53}" presName="dummyNode2" presStyleLbl="node1" presStyleIdx="2" presStyleCnt="5"/>
      <dgm:spPr/>
    </dgm:pt>
    <dgm:pt modelId="{3DD5DF4E-D559-4FEB-8CC1-BC3FCEFFCADE}" type="pres">
      <dgm:prSet presAssocID="{7855A7AB-5759-4876-A952-5B212A987A53}" presName="childNode2" presStyleLbl="bgAcc1" presStyleIdx="3" presStyleCnt="5">
        <dgm:presLayoutVars>
          <dgm:bulletEnabled val="1"/>
        </dgm:presLayoutVars>
      </dgm:prSet>
      <dgm:spPr/>
    </dgm:pt>
    <dgm:pt modelId="{A77A6D80-183F-46F7-AD82-E0D402F3C0FA}" type="pres">
      <dgm:prSet presAssocID="{7855A7AB-5759-4876-A952-5B212A987A53}" presName="childNode2tx" presStyleLbl="bgAcc1" presStyleIdx="3" presStyleCnt="5">
        <dgm:presLayoutVars>
          <dgm:bulletEnabled val="1"/>
        </dgm:presLayoutVars>
      </dgm:prSet>
      <dgm:spPr/>
    </dgm:pt>
    <dgm:pt modelId="{7339D067-9318-496E-83F0-B73201193398}" type="pres">
      <dgm:prSet presAssocID="{7855A7AB-5759-4876-A952-5B212A987A53}" presName="parentNode2" presStyleLbl="node1" presStyleIdx="3" presStyleCnt="5" custScaleX="130979" custScaleY="267552" custLinFactY="23011" custLinFactNeighborX="-2455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2FEF10-38CF-45FD-ADE5-35F1E5A9E54F}" type="pres">
      <dgm:prSet presAssocID="{7855A7AB-5759-4876-A952-5B212A987A53}" presName="connSite2" presStyleCnt="0"/>
      <dgm:spPr/>
    </dgm:pt>
    <dgm:pt modelId="{4C1B79D8-BDCA-4C0C-BBB5-3562DB09AB00}" type="pres">
      <dgm:prSet presAssocID="{4CF1AEC0-37E9-444C-BFEE-60D0BE722529}" presName="Name18" presStyleLbl="sibTrans2D1" presStyleIdx="3" presStyleCnt="4"/>
      <dgm:spPr/>
      <dgm:t>
        <a:bodyPr/>
        <a:lstStyle/>
        <a:p>
          <a:endParaRPr lang="ru-RU"/>
        </a:p>
      </dgm:t>
    </dgm:pt>
    <dgm:pt modelId="{005CD70F-A04D-42E1-8538-2CFB76223368}" type="pres">
      <dgm:prSet presAssocID="{3B637A51-F4A2-4CA1-965B-2ABF8603C7E1}" presName="composite1" presStyleCnt="0"/>
      <dgm:spPr/>
    </dgm:pt>
    <dgm:pt modelId="{293BE544-51E3-4468-BE86-4B055B4883D3}" type="pres">
      <dgm:prSet presAssocID="{3B637A51-F4A2-4CA1-965B-2ABF8603C7E1}" presName="dummyNode1" presStyleLbl="node1" presStyleIdx="3" presStyleCnt="5"/>
      <dgm:spPr/>
    </dgm:pt>
    <dgm:pt modelId="{8A41245F-86AE-43F0-9126-495FFA5D0460}" type="pres">
      <dgm:prSet presAssocID="{3B637A51-F4A2-4CA1-965B-2ABF8603C7E1}" presName="childNode1" presStyleLbl="bgAcc1" presStyleIdx="4" presStyleCnt="5">
        <dgm:presLayoutVars>
          <dgm:bulletEnabled val="1"/>
        </dgm:presLayoutVars>
      </dgm:prSet>
      <dgm:spPr/>
    </dgm:pt>
    <dgm:pt modelId="{352BC955-EEBB-4695-8A4F-6518C190541B}" type="pres">
      <dgm:prSet presAssocID="{3B637A51-F4A2-4CA1-965B-2ABF8603C7E1}" presName="childNode1tx" presStyleLbl="bgAcc1" presStyleIdx="4" presStyleCnt="5">
        <dgm:presLayoutVars>
          <dgm:bulletEnabled val="1"/>
        </dgm:presLayoutVars>
      </dgm:prSet>
      <dgm:spPr/>
    </dgm:pt>
    <dgm:pt modelId="{2B256E65-9176-4D39-945D-5CD14397004C}" type="pres">
      <dgm:prSet presAssocID="{3B637A51-F4A2-4CA1-965B-2ABF8603C7E1}" presName="parentNode1" presStyleLbl="node1" presStyleIdx="4" presStyleCnt="5" custScaleX="153154" custScaleY="703026" custLinFactY="-16666" custLinFactNeighborX="-23468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5BFDD-FB79-4826-9AB6-F70D10F5DB8D}" type="pres">
      <dgm:prSet presAssocID="{3B637A51-F4A2-4CA1-965B-2ABF8603C7E1}" presName="connSite1" presStyleCnt="0"/>
      <dgm:spPr/>
    </dgm:pt>
  </dgm:ptLst>
  <dgm:cxnLst>
    <dgm:cxn modelId="{24FCAADE-5C55-4DD2-8ACF-B8BAA03BD596}" srcId="{8FCF1A8D-47F2-4DA1-BBC9-6FA48B5A5C5F}" destId="{BE3F7D52-F863-4DD6-B56D-1E672F64E2F7}" srcOrd="2" destOrd="0" parTransId="{4D660BB5-A4CD-4D1C-AD35-8AE158193EA7}" sibTransId="{2A08C6D9-8FFE-4D8C-B0C2-12A38BC412DA}"/>
    <dgm:cxn modelId="{CE9EA27D-B5EE-4DFA-813B-BD59DA77546C}" type="presOf" srcId="{590C5CC5-CFE1-479F-AF18-AD301D291E20}" destId="{19D5422B-F4AD-4382-9C0D-AE0541B5F05E}" srcOrd="1" destOrd="0" presId="urn:microsoft.com/office/officeart/2005/8/layout/hProcess4"/>
    <dgm:cxn modelId="{D9826AF0-4681-417E-8B0F-1D823336CF74}" srcId="{F16ECA72-75D0-4A54-B742-DE301C784818}" destId="{590C5CC5-CFE1-479F-AF18-AD301D291E20}" srcOrd="0" destOrd="0" parTransId="{A806869A-024B-4C97-BA01-9C57571C10D5}" sibTransId="{A039F611-DC5D-4753-A7ED-E7AB636708BD}"/>
    <dgm:cxn modelId="{5BE4260F-3E19-4B01-8157-9741CED4E851}" type="presOf" srcId="{7855A7AB-5759-4876-A952-5B212A987A53}" destId="{7339D067-9318-496E-83F0-B73201193398}" srcOrd="0" destOrd="0" presId="urn:microsoft.com/office/officeart/2005/8/layout/hProcess4"/>
    <dgm:cxn modelId="{6CAA60A9-D76C-4543-B6D1-0A5E65C67AD6}" type="presOf" srcId="{7C8B117E-C151-4795-BFE0-B914E1B2D11A}" destId="{06CA6184-FCFA-426F-BC44-29286EC18F66}" srcOrd="0" destOrd="0" presId="urn:microsoft.com/office/officeart/2005/8/layout/hProcess4"/>
    <dgm:cxn modelId="{E1379B1A-1B37-4932-A74C-C73928A88932}" type="presOf" srcId="{2E6FAD9A-0671-456E-9938-08EC368B46D5}" destId="{4C2C774A-BDEE-400A-AFA1-C30834BECBF8}" srcOrd="1" destOrd="0" presId="urn:microsoft.com/office/officeart/2005/8/layout/hProcess4"/>
    <dgm:cxn modelId="{FFCC31E2-0344-4BDF-994D-D87495806846}" srcId="{8FCF1A8D-47F2-4DA1-BBC9-6FA48B5A5C5F}" destId="{3B637A51-F4A2-4CA1-965B-2ABF8603C7E1}" srcOrd="4" destOrd="0" parTransId="{C3E1B08F-A633-4619-901D-5C3A0EFE9139}" sibTransId="{11CDF63A-342D-4056-8B8B-ACE24BBFF3FC}"/>
    <dgm:cxn modelId="{B2F6711D-57ED-4A7F-A7C9-0E0FB6F78725}" srcId="{BA11514C-1475-4951-AD57-96E4C52B3AEB}" destId="{2E6FAD9A-0671-456E-9938-08EC368B46D5}" srcOrd="0" destOrd="0" parTransId="{27E9AF6B-D7B9-4189-9750-667C92883985}" sibTransId="{D6AE3A74-9ED4-403B-8701-D63AFEEBDB36}"/>
    <dgm:cxn modelId="{783C1F4C-A9A2-4502-8BE0-E98991B6D021}" type="presOf" srcId="{957F90E2-4659-4423-844C-1A99AD8B9427}" destId="{8444FF79-14C4-4258-A11F-A3D3FCFAEB19}" srcOrd="1" destOrd="0" presId="urn:microsoft.com/office/officeart/2005/8/layout/hProcess4"/>
    <dgm:cxn modelId="{6166ABC2-2F88-44B2-BD27-79522359E51C}" type="presOf" srcId="{2A08C6D9-8FFE-4D8C-B0C2-12A38BC412DA}" destId="{4D7BBCAA-05E5-4303-8036-7387CCF668AC}" srcOrd="0" destOrd="0" presId="urn:microsoft.com/office/officeart/2005/8/layout/hProcess4"/>
    <dgm:cxn modelId="{596D5FA9-5028-47A0-9461-0E5F28537D17}" type="presOf" srcId="{BA11514C-1475-4951-AD57-96E4C52B3AEB}" destId="{8F81F817-3055-4902-8D2D-7B25F5D48B98}" srcOrd="0" destOrd="0" presId="urn:microsoft.com/office/officeart/2005/8/layout/hProcess4"/>
    <dgm:cxn modelId="{400FDA8C-B8BE-4B5A-A880-3D05CA34B62F}" type="presOf" srcId="{BE3F7D52-F863-4DD6-B56D-1E672F64E2F7}" destId="{ABBC3E30-1ADD-449E-824E-0066C7E5F388}" srcOrd="0" destOrd="0" presId="urn:microsoft.com/office/officeart/2005/8/layout/hProcess4"/>
    <dgm:cxn modelId="{601772E3-CB38-4F5D-98D4-8122327ED6AE}" type="presOf" srcId="{4CF1AEC0-37E9-444C-BFEE-60D0BE722529}" destId="{4C1B79D8-BDCA-4C0C-BBB5-3562DB09AB00}" srcOrd="0" destOrd="0" presId="urn:microsoft.com/office/officeart/2005/8/layout/hProcess4"/>
    <dgm:cxn modelId="{645B211E-01FC-4547-8140-AC1A716E07CB}" type="presOf" srcId="{8FCF1A8D-47F2-4DA1-BBC9-6FA48B5A5C5F}" destId="{18B64728-8197-452E-AB76-A0749499533D}" srcOrd="0" destOrd="0" presId="urn:microsoft.com/office/officeart/2005/8/layout/hProcess4"/>
    <dgm:cxn modelId="{8AF98D3C-3652-4DDE-B310-92DD9E6DA275}" type="presOf" srcId="{590C5CC5-CFE1-479F-AF18-AD301D291E20}" destId="{33A17DBB-D290-49B6-9760-B5DC6D5E592A}" srcOrd="0" destOrd="0" presId="urn:microsoft.com/office/officeart/2005/8/layout/hProcess4"/>
    <dgm:cxn modelId="{400213CD-20C8-4623-80B1-08FCD4C0FC30}" type="presOf" srcId="{957F90E2-4659-4423-844C-1A99AD8B9427}" destId="{CC928AC7-7978-49A0-9D79-D5ABFC97C306}" srcOrd="0" destOrd="0" presId="urn:microsoft.com/office/officeart/2005/8/layout/hProcess4"/>
    <dgm:cxn modelId="{DE924164-FACD-47C7-9D22-599A47128263}" srcId="{BE3F7D52-F863-4DD6-B56D-1E672F64E2F7}" destId="{957F90E2-4659-4423-844C-1A99AD8B9427}" srcOrd="0" destOrd="0" parTransId="{B67DFF2D-DD1E-4F4B-BEBC-3DD1B2644BCD}" sibTransId="{A5D597F7-EEEB-476B-845D-3B207E7EEDDD}"/>
    <dgm:cxn modelId="{5C9268E3-89AE-4F94-8CD7-DB89A07C9685}" srcId="{8FCF1A8D-47F2-4DA1-BBC9-6FA48B5A5C5F}" destId="{BA11514C-1475-4951-AD57-96E4C52B3AEB}" srcOrd="1" destOrd="0" parTransId="{BA72540C-F8DE-420D-82D7-275391E5D8E3}" sibTransId="{7068B930-ECF9-4BE0-AE0A-E96CD86B45FB}"/>
    <dgm:cxn modelId="{DABEE5C7-BD90-4653-96B2-602C471331C8}" srcId="{8FCF1A8D-47F2-4DA1-BBC9-6FA48B5A5C5F}" destId="{7855A7AB-5759-4876-A952-5B212A987A53}" srcOrd="3" destOrd="0" parTransId="{95A5AF80-0112-429E-95EB-32825F4937DE}" sibTransId="{4CF1AEC0-37E9-444C-BFEE-60D0BE722529}"/>
    <dgm:cxn modelId="{55C35DA8-4623-4D6D-AB9C-D1DF68B0E66E}" type="presOf" srcId="{7068B930-ECF9-4BE0-AE0A-E96CD86B45FB}" destId="{70B29665-F9E0-4F4F-A855-A87DDAA5CA7E}" srcOrd="0" destOrd="0" presId="urn:microsoft.com/office/officeart/2005/8/layout/hProcess4"/>
    <dgm:cxn modelId="{A5813536-CE59-49E5-A30E-9FD38AE5A4E4}" type="presOf" srcId="{2E6FAD9A-0671-456E-9938-08EC368B46D5}" destId="{C71B7D1F-DDCC-4AA2-836A-04D936E00AB9}" srcOrd="0" destOrd="0" presId="urn:microsoft.com/office/officeart/2005/8/layout/hProcess4"/>
    <dgm:cxn modelId="{6881D70A-893A-4535-A273-C8B3393B87EB}" type="presOf" srcId="{F16ECA72-75D0-4A54-B742-DE301C784818}" destId="{E360B64A-929B-4FAD-AED7-A7E1047DDD4B}" srcOrd="0" destOrd="0" presId="urn:microsoft.com/office/officeart/2005/8/layout/hProcess4"/>
    <dgm:cxn modelId="{B0637391-0132-4445-9F2E-6342FA99A9AC}" srcId="{8FCF1A8D-47F2-4DA1-BBC9-6FA48B5A5C5F}" destId="{F16ECA72-75D0-4A54-B742-DE301C784818}" srcOrd="0" destOrd="0" parTransId="{B33821B8-9D3B-4404-86D6-A1AD8F51CF5C}" sibTransId="{7C8B117E-C151-4795-BFE0-B914E1B2D11A}"/>
    <dgm:cxn modelId="{323874B3-BC18-4DF2-8F19-24556289FCEA}" type="presOf" srcId="{3B637A51-F4A2-4CA1-965B-2ABF8603C7E1}" destId="{2B256E65-9176-4D39-945D-5CD14397004C}" srcOrd="0" destOrd="0" presId="urn:microsoft.com/office/officeart/2005/8/layout/hProcess4"/>
    <dgm:cxn modelId="{086EDF25-3541-4FCC-BA49-897E22B251D1}" type="presParOf" srcId="{18B64728-8197-452E-AB76-A0749499533D}" destId="{15A48D45-99BE-4773-A23B-3DB4C06812A3}" srcOrd="0" destOrd="0" presId="urn:microsoft.com/office/officeart/2005/8/layout/hProcess4"/>
    <dgm:cxn modelId="{0A5324E2-1006-40C2-B507-15B4DEC53212}" type="presParOf" srcId="{18B64728-8197-452E-AB76-A0749499533D}" destId="{74463028-B69A-4CC5-BF44-5B0B54E51821}" srcOrd="1" destOrd="0" presId="urn:microsoft.com/office/officeart/2005/8/layout/hProcess4"/>
    <dgm:cxn modelId="{7D7E9AD2-4CC0-4350-A708-DBE4DFABAF88}" type="presParOf" srcId="{18B64728-8197-452E-AB76-A0749499533D}" destId="{806A0891-B14F-48C4-AC3A-844FCD30F103}" srcOrd="2" destOrd="0" presId="urn:microsoft.com/office/officeart/2005/8/layout/hProcess4"/>
    <dgm:cxn modelId="{AE141F1B-4185-4AF4-89DB-60B37A2AAC30}" type="presParOf" srcId="{806A0891-B14F-48C4-AC3A-844FCD30F103}" destId="{9B5ACE1F-F03E-4BAB-8AED-B9A5CF81DA20}" srcOrd="0" destOrd="0" presId="urn:microsoft.com/office/officeart/2005/8/layout/hProcess4"/>
    <dgm:cxn modelId="{DA9D25E4-5F91-42B5-B966-EE3CF07DB22F}" type="presParOf" srcId="{9B5ACE1F-F03E-4BAB-8AED-B9A5CF81DA20}" destId="{C85C1076-4DDC-4EC0-A597-D952BDB3F9A6}" srcOrd="0" destOrd="0" presId="urn:microsoft.com/office/officeart/2005/8/layout/hProcess4"/>
    <dgm:cxn modelId="{6B552B0C-44D6-4307-9E9C-0695E62A1E96}" type="presParOf" srcId="{9B5ACE1F-F03E-4BAB-8AED-B9A5CF81DA20}" destId="{33A17DBB-D290-49B6-9760-B5DC6D5E592A}" srcOrd="1" destOrd="0" presId="urn:microsoft.com/office/officeart/2005/8/layout/hProcess4"/>
    <dgm:cxn modelId="{DF8146D0-EBC0-4845-AC0B-41BBF39E1503}" type="presParOf" srcId="{9B5ACE1F-F03E-4BAB-8AED-B9A5CF81DA20}" destId="{19D5422B-F4AD-4382-9C0D-AE0541B5F05E}" srcOrd="2" destOrd="0" presId="urn:microsoft.com/office/officeart/2005/8/layout/hProcess4"/>
    <dgm:cxn modelId="{59C55479-1C5B-483F-80E3-CDCFCE930183}" type="presParOf" srcId="{9B5ACE1F-F03E-4BAB-8AED-B9A5CF81DA20}" destId="{E360B64A-929B-4FAD-AED7-A7E1047DDD4B}" srcOrd="3" destOrd="0" presId="urn:microsoft.com/office/officeart/2005/8/layout/hProcess4"/>
    <dgm:cxn modelId="{AFCCA123-1725-4510-97C8-E868E5427BEB}" type="presParOf" srcId="{9B5ACE1F-F03E-4BAB-8AED-B9A5CF81DA20}" destId="{5F0B9028-2428-4B2E-90A5-36F40F1A24CB}" srcOrd="4" destOrd="0" presId="urn:microsoft.com/office/officeart/2005/8/layout/hProcess4"/>
    <dgm:cxn modelId="{280B9929-6998-400E-BC4F-7E5EA3F32162}" type="presParOf" srcId="{806A0891-B14F-48C4-AC3A-844FCD30F103}" destId="{06CA6184-FCFA-426F-BC44-29286EC18F66}" srcOrd="1" destOrd="0" presId="urn:microsoft.com/office/officeart/2005/8/layout/hProcess4"/>
    <dgm:cxn modelId="{47A221B8-4A8C-4B21-92CD-309B3DBA6C6C}" type="presParOf" srcId="{806A0891-B14F-48C4-AC3A-844FCD30F103}" destId="{1A597BE5-9CE3-4C83-AE63-6D87E1150BD5}" srcOrd="2" destOrd="0" presId="urn:microsoft.com/office/officeart/2005/8/layout/hProcess4"/>
    <dgm:cxn modelId="{BD330F16-7809-48CD-8A63-6E10100AA85E}" type="presParOf" srcId="{1A597BE5-9CE3-4C83-AE63-6D87E1150BD5}" destId="{1594515E-10BD-4431-8032-3E262CAD2418}" srcOrd="0" destOrd="0" presId="urn:microsoft.com/office/officeart/2005/8/layout/hProcess4"/>
    <dgm:cxn modelId="{A94F3486-6E2E-4432-A67B-D0D1E6D5951B}" type="presParOf" srcId="{1A597BE5-9CE3-4C83-AE63-6D87E1150BD5}" destId="{C71B7D1F-DDCC-4AA2-836A-04D936E00AB9}" srcOrd="1" destOrd="0" presId="urn:microsoft.com/office/officeart/2005/8/layout/hProcess4"/>
    <dgm:cxn modelId="{3222BD3C-41F3-44AF-B6EE-79E6D8C82D8C}" type="presParOf" srcId="{1A597BE5-9CE3-4C83-AE63-6D87E1150BD5}" destId="{4C2C774A-BDEE-400A-AFA1-C30834BECBF8}" srcOrd="2" destOrd="0" presId="urn:microsoft.com/office/officeart/2005/8/layout/hProcess4"/>
    <dgm:cxn modelId="{5DC05CF0-7C65-4D69-B6C3-8CE8BEAB25B8}" type="presParOf" srcId="{1A597BE5-9CE3-4C83-AE63-6D87E1150BD5}" destId="{8F81F817-3055-4902-8D2D-7B25F5D48B98}" srcOrd="3" destOrd="0" presId="urn:microsoft.com/office/officeart/2005/8/layout/hProcess4"/>
    <dgm:cxn modelId="{A7F1E8D8-682F-4114-8599-1CF5A827D75B}" type="presParOf" srcId="{1A597BE5-9CE3-4C83-AE63-6D87E1150BD5}" destId="{61E6CF75-F3B6-4345-97DC-E7906C2B7007}" srcOrd="4" destOrd="0" presId="urn:microsoft.com/office/officeart/2005/8/layout/hProcess4"/>
    <dgm:cxn modelId="{97B78330-F774-4CFC-8E10-F0AD1C4B53F6}" type="presParOf" srcId="{806A0891-B14F-48C4-AC3A-844FCD30F103}" destId="{70B29665-F9E0-4F4F-A855-A87DDAA5CA7E}" srcOrd="3" destOrd="0" presId="urn:microsoft.com/office/officeart/2005/8/layout/hProcess4"/>
    <dgm:cxn modelId="{06467EF7-9C87-4C57-83D7-6DBCBCAC35E4}" type="presParOf" srcId="{806A0891-B14F-48C4-AC3A-844FCD30F103}" destId="{1E210339-98C2-46FC-90FA-04895EBE0397}" srcOrd="4" destOrd="0" presId="urn:microsoft.com/office/officeart/2005/8/layout/hProcess4"/>
    <dgm:cxn modelId="{F977482B-E317-468F-9A34-D0F130656A42}" type="presParOf" srcId="{1E210339-98C2-46FC-90FA-04895EBE0397}" destId="{A0DF418F-A4D1-4382-9757-5810CD4FB58C}" srcOrd="0" destOrd="0" presId="urn:microsoft.com/office/officeart/2005/8/layout/hProcess4"/>
    <dgm:cxn modelId="{FF50AEF6-D52F-4C88-81DD-985436B25EF7}" type="presParOf" srcId="{1E210339-98C2-46FC-90FA-04895EBE0397}" destId="{CC928AC7-7978-49A0-9D79-D5ABFC97C306}" srcOrd="1" destOrd="0" presId="urn:microsoft.com/office/officeart/2005/8/layout/hProcess4"/>
    <dgm:cxn modelId="{8B6C8AC4-3DD0-4D91-9D6F-A3C7D413E7D4}" type="presParOf" srcId="{1E210339-98C2-46FC-90FA-04895EBE0397}" destId="{8444FF79-14C4-4258-A11F-A3D3FCFAEB19}" srcOrd="2" destOrd="0" presId="urn:microsoft.com/office/officeart/2005/8/layout/hProcess4"/>
    <dgm:cxn modelId="{1A5BCE07-A982-4FFE-93EB-A7132308EAF8}" type="presParOf" srcId="{1E210339-98C2-46FC-90FA-04895EBE0397}" destId="{ABBC3E30-1ADD-449E-824E-0066C7E5F388}" srcOrd="3" destOrd="0" presId="urn:microsoft.com/office/officeart/2005/8/layout/hProcess4"/>
    <dgm:cxn modelId="{420EFD82-4072-481E-B503-39B1B1D8BD5A}" type="presParOf" srcId="{1E210339-98C2-46FC-90FA-04895EBE0397}" destId="{7CB7CB21-E715-48E9-9B49-9F1914824179}" srcOrd="4" destOrd="0" presId="urn:microsoft.com/office/officeart/2005/8/layout/hProcess4"/>
    <dgm:cxn modelId="{88AD1DAD-C0FD-4589-9B25-CB59191CBFD5}" type="presParOf" srcId="{806A0891-B14F-48C4-AC3A-844FCD30F103}" destId="{4D7BBCAA-05E5-4303-8036-7387CCF668AC}" srcOrd="5" destOrd="0" presId="urn:microsoft.com/office/officeart/2005/8/layout/hProcess4"/>
    <dgm:cxn modelId="{55471880-A9E7-462D-9DA2-058D0DD26C9E}" type="presParOf" srcId="{806A0891-B14F-48C4-AC3A-844FCD30F103}" destId="{7B05D66F-3C3D-453E-9494-28D6D9096C96}" srcOrd="6" destOrd="0" presId="urn:microsoft.com/office/officeart/2005/8/layout/hProcess4"/>
    <dgm:cxn modelId="{65471D1B-AFC8-496C-9CEA-C7C96A49C09E}" type="presParOf" srcId="{7B05D66F-3C3D-453E-9494-28D6D9096C96}" destId="{C2687C26-AA40-4CEA-9355-0BC714CF8136}" srcOrd="0" destOrd="0" presId="urn:microsoft.com/office/officeart/2005/8/layout/hProcess4"/>
    <dgm:cxn modelId="{37FE9445-F801-45ED-8FE9-1AF2B4BAD1AD}" type="presParOf" srcId="{7B05D66F-3C3D-453E-9494-28D6D9096C96}" destId="{3DD5DF4E-D559-4FEB-8CC1-BC3FCEFFCADE}" srcOrd="1" destOrd="0" presId="urn:microsoft.com/office/officeart/2005/8/layout/hProcess4"/>
    <dgm:cxn modelId="{3ED250C6-29E5-45F0-AC87-44B264023AE3}" type="presParOf" srcId="{7B05D66F-3C3D-453E-9494-28D6D9096C96}" destId="{A77A6D80-183F-46F7-AD82-E0D402F3C0FA}" srcOrd="2" destOrd="0" presId="urn:microsoft.com/office/officeart/2005/8/layout/hProcess4"/>
    <dgm:cxn modelId="{37FF8C98-3721-4E56-B97D-DD22A99249D4}" type="presParOf" srcId="{7B05D66F-3C3D-453E-9494-28D6D9096C96}" destId="{7339D067-9318-496E-83F0-B73201193398}" srcOrd="3" destOrd="0" presId="urn:microsoft.com/office/officeart/2005/8/layout/hProcess4"/>
    <dgm:cxn modelId="{21103B03-CC4F-4730-ABF0-227C5308AE9C}" type="presParOf" srcId="{7B05D66F-3C3D-453E-9494-28D6D9096C96}" destId="{0C2FEF10-38CF-45FD-ADE5-35F1E5A9E54F}" srcOrd="4" destOrd="0" presId="urn:microsoft.com/office/officeart/2005/8/layout/hProcess4"/>
    <dgm:cxn modelId="{69466C73-9D7F-451B-89D7-666B16C2B8A5}" type="presParOf" srcId="{806A0891-B14F-48C4-AC3A-844FCD30F103}" destId="{4C1B79D8-BDCA-4C0C-BBB5-3562DB09AB00}" srcOrd="7" destOrd="0" presId="urn:microsoft.com/office/officeart/2005/8/layout/hProcess4"/>
    <dgm:cxn modelId="{A67923DB-49F2-4B3F-889F-CBCEAECBCEDF}" type="presParOf" srcId="{806A0891-B14F-48C4-AC3A-844FCD30F103}" destId="{005CD70F-A04D-42E1-8538-2CFB76223368}" srcOrd="8" destOrd="0" presId="urn:microsoft.com/office/officeart/2005/8/layout/hProcess4"/>
    <dgm:cxn modelId="{5DEE2A98-445B-40D6-AB7C-44BCB625171D}" type="presParOf" srcId="{005CD70F-A04D-42E1-8538-2CFB76223368}" destId="{293BE544-51E3-4468-BE86-4B055B4883D3}" srcOrd="0" destOrd="0" presId="urn:microsoft.com/office/officeart/2005/8/layout/hProcess4"/>
    <dgm:cxn modelId="{3919965A-EE1E-4D9F-82D8-E003ADF63A27}" type="presParOf" srcId="{005CD70F-A04D-42E1-8538-2CFB76223368}" destId="{8A41245F-86AE-43F0-9126-495FFA5D0460}" srcOrd="1" destOrd="0" presId="urn:microsoft.com/office/officeart/2005/8/layout/hProcess4"/>
    <dgm:cxn modelId="{AA218D1F-05B6-4303-BC25-8194241F0011}" type="presParOf" srcId="{005CD70F-A04D-42E1-8538-2CFB76223368}" destId="{352BC955-EEBB-4695-8A4F-6518C190541B}" srcOrd="2" destOrd="0" presId="urn:microsoft.com/office/officeart/2005/8/layout/hProcess4"/>
    <dgm:cxn modelId="{CEE1170A-8400-42E3-91BB-0E9040278199}" type="presParOf" srcId="{005CD70F-A04D-42E1-8538-2CFB76223368}" destId="{2B256E65-9176-4D39-945D-5CD14397004C}" srcOrd="3" destOrd="0" presId="urn:microsoft.com/office/officeart/2005/8/layout/hProcess4"/>
    <dgm:cxn modelId="{2535F876-AE8D-41AE-B919-266BD588D378}" type="presParOf" srcId="{005CD70F-A04D-42E1-8538-2CFB76223368}" destId="{DD65BFDD-FB79-4826-9AB6-F70D10F5DB8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71FBA1-881A-4BAA-9B55-C10B5E76118B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2BDAF1-5C5C-42CE-AC64-5E900CB992C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</a:rPr>
            <a:t>Совместная игровая деятельность педагога с детьми  </a:t>
          </a:r>
          <a:endParaRPr lang="ru-RU" sz="2400" b="1" dirty="0">
            <a:solidFill>
              <a:srgbClr val="C00000"/>
            </a:solidFill>
          </a:endParaRPr>
        </a:p>
      </dgm:t>
    </dgm:pt>
    <dgm:pt modelId="{97ACCB68-BED3-4B35-8EEA-EA131BA8832D}" type="parTrans" cxnId="{9AD55D7D-25CC-41A2-B46E-C3F6ABDCA9E4}">
      <dgm:prSet/>
      <dgm:spPr/>
      <dgm:t>
        <a:bodyPr/>
        <a:lstStyle/>
        <a:p>
          <a:endParaRPr lang="ru-RU"/>
        </a:p>
      </dgm:t>
    </dgm:pt>
    <dgm:pt modelId="{71EEA5DE-132C-41FF-8B0F-9D9EB5800F57}" type="sibTrans" cxnId="{9AD55D7D-25CC-41A2-B46E-C3F6ABDCA9E4}">
      <dgm:prSet/>
      <dgm:spPr/>
      <dgm:t>
        <a:bodyPr/>
        <a:lstStyle/>
        <a:p>
          <a:endParaRPr lang="ru-RU"/>
        </a:p>
      </dgm:t>
    </dgm:pt>
    <dgm:pt modelId="{3056C26E-DA07-4565-BB88-8AA301CF0A5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Профилактика психоэмоционального напряжения у детей коррекцией бытовых процессов.</a:t>
          </a:r>
          <a:endParaRPr lang="ru-RU" sz="2000" dirty="0">
            <a:solidFill>
              <a:srgbClr val="002060"/>
            </a:solidFill>
          </a:endParaRPr>
        </a:p>
      </dgm:t>
    </dgm:pt>
    <dgm:pt modelId="{81619DFB-E53E-4B43-B451-EC6127A60DC7}" type="parTrans" cxnId="{5D015A2F-2D11-4CFA-B6C5-9308051BB51F}">
      <dgm:prSet/>
      <dgm:spPr/>
      <dgm:t>
        <a:bodyPr/>
        <a:lstStyle/>
        <a:p>
          <a:endParaRPr lang="ru-RU"/>
        </a:p>
      </dgm:t>
    </dgm:pt>
    <dgm:pt modelId="{B294F0F4-A97D-448D-9FB0-7656DC9AF59B}" type="sibTrans" cxnId="{5D015A2F-2D11-4CFA-B6C5-9308051BB51F}">
      <dgm:prSet/>
      <dgm:spPr/>
      <dgm:t>
        <a:bodyPr/>
        <a:lstStyle/>
        <a:p>
          <a:endParaRPr lang="ru-RU"/>
        </a:p>
      </dgm:t>
    </dgm:pt>
    <dgm:pt modelId="{49D2C564-653C-4C5E-8CA1-CF2F2945427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B050"/>
              </a:solidFill>
            </a:rPr>
            <a:t>Организация детского сна.</a:t>
          </a:r>
          <a:endParaRPr lang="ru-RU" sz="2400" b="1" dirty="0">
            <a:solidFill>
              <a:srgbClr val="00B050"/>
            </a:solidFill>
          </a:endParaRPr>
        </a:p>
      </dgm:t>
    </dgm:pt>
    <dgm:pt modelId="{01C63D93-6C78-407E-AC7B-784668B7C8F0}" type="parTrans" cxnId="{FF704961-9786-408A-8564-FA98FB8DCA90}">
      <dgm:prSet/>
      <dgm:spPr/>
      <dgm:t>
        <a:bodyPr/>
        <a:lstStyle/>
        <a:p>
          <a:endParaRPr lang="ru-RU"/>
        </a:p>
      </dgm:t>
    </dgm:pt>
    <dgm:pt modelId="{FE30514D-29F8-4588-A34A-3F8EF363EBC5}" type="sibTrans" cxnId="{FF704961-9786-408A-8564-FA98FB8DCA90}">
      <dgm:prSet/>
      <dgm:spPr/>
      <dgm:t>
        <a:bodyPr/>
        <a:lstStyle/>
        <a:p>
          <a:endParaRPr lang="ru-RU"/>
        </a:p>
      </dgm:t>
    </dgm:pt>
    <dgm:pt modelId="{CCE0A1DC-4957-440E-B6DF-E0AE1D9268C7}">
      <dgm:prSet/>
      <dgm:spPr/>
      <dgm:t>
        <a:bodyPr/>
        <a:lstStyle/>
        <a:p>
          <a:endParaRPr lang="ru-RU"/>
        </a:p>
      </dgm:t>
    </dgm:pt>
    <dgm:pt modelId="{FB5FA6B2-7884-48A7-A0D2-DF44D5F470BD}" type="parTrans" cxnId="{46F339BD-1E94-4112-BC46-D5F11BAE4ACE}">
      <dgm:prSet/>
      <dgm:spPr/>
      <dgm:t>
        <a:bodyPr/>
        <a:lstStyle/>
        <a:p>
          <a:endParaRPr lang="ru-RU"/>
        </a:p>
      </dgm:t>
    </dgm:pt>
    <dgm:pt modelId="{879C5302-5E20-47A8-B0C3-7D7DB8EFE3C6}" type="sibTrans" cxnId="{46F339BD-1E94-4112-BC46-D5F11BAE4ACE}">
      <dgm:prSet/>
      <dgm:spPr/>
      <dgm:t>
        <a:bodyPr/>
        <a:lstStyle/>
        <a:p>
          <a:endParaRPr lang="ru-RU"/>
        </a:p>
      </dgm:t>
    </dgm:pt>
    <dgm:pt modelId="{58E582E2-D920-4349-A00D-FA714EC9C941}">
      <dgm:prSet/>
      <dgm:spPr/>
      <dgm:t>
        <a:bodyPr/>
        <a:lstStyle/>
        <a:p>
          <a:endParaRPr lang="ru-RU"/>
        </a:p>
      </dgm:t>
    </dgm:pt>
    <dgm:pt modelId="{5332844D-6516-47D4-9F3C-E01F2E5F5903}" type="parTrans" cxnId="{80BE4BA2-FAA9-4A21-B661-231610F299B1}">
      <dgm:prSet/>
      <dgm:spPr/>
      <dgm:t>
        <a:bodyPr/>
        <a:lstStyle/>
        <a:p>
          <a:endParaRPr lang="ru-RU"/>
        </a:p>
      </dgm:t>
    </dgm:pt>
    <dgm:pt modelId="{3D70D6FC-4512-469C-8596-97538AA9C39B}" type="sibTrans" cxnId="{80BE4BA2-FAA9-4A21-B661-231610F299B1}">
      <dgm:prSet/>
      <dgm:spPr/>
      <dgm:t>
        <a:bodyPr/>
        <a:lstStyle/>
        <a:p>
          <a:endParaRPr lang="ru-RU"/>
        </a:p>
      </dgm:t>
    </dgm:pt>
    <dgm:pt modelId="{4B00CA20-443E-42B6-9C03-767C74341AC6}" type="pres">
      <dgm:prSet presAssocID="{3871FBA1-881A-4BAA-9B55-C10B5E76118B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AAA50E3-3AE5-4F17-819F-B72831153EDF}" type="pres">
      <dgm:prSet presAssocID="{302BDAF1-5C5C-42CE-AC64-5E900CB992C9}" presName="Accent1" presStyleCnt="0"/>
      <dgm:spPr/>
    </dgm:pt>
    <dgm:pt modelId="{18837BCC-0412-4B83-B34C-0E9AFC6B1B27}" type="pres">
      <dgm:prSet presAssocID="{302BDAF1-5C5C-42CE-AC64-5E900CB992C9}" presName="Accent" presStyleLbl="node1" presStyleIdx="0" presStyleCnt="5" custScaleX="398030" custScaleY="88693" custLinFactNeighborX="-21799" custLinFactNeighborY="99"/>
      <dgm:spPr/>
    </dgm:pt>
    <dgm:pt modelId="{9B66A24D-0EA9-4558-8AC7-9E20BF1303DC}" type="pres">
      <dgm:prSet presAssocID="{302BDAF1-5C5C-42CE-AC64-5E900CB992C9}" presName="Parent1" presStyleLbl="revTx" presStyleIdx="0" presStyleCnt="5" custScaleX="537116" custScaleY="316740" custLinFactNeighborX="8811" custLinFactNeighborY="492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C797A9-758B-46C7-8B0A-89CB5783D93A}" type="pres">
      <dgm:prSet presAssocID="{3056C26E-DA07-4565-BB88-8AA301CF0A5F}" presName="Accent2" presStyleCnt="0"/>
      <dgm:spPr/>
    </dgm:pt>
    <dgm:pt modelId="{3230AD12-B419-4D96-BBBE-BED7BFDB91E8}" type="pres">
      <dgm:prSet presAssocID="{3056C26E-DA07-4565-BB88-8AA301CF0A5F}" presName="Accent" presStyleLbl="node1" presStyleIdx="1" presStyleCnt="5" custScaleX="428022" custScaleY="149129" custLinFactNeighborX="-41892" custLinFactNeighborY="40294"/>
      <dgm:spPr/>
    </dgm:pt>
    <dgm:pt modelId="{9BE9A084-FD98-4381-9A0D-E8C51B2DE208}" type="pres">
      <dgm:prSet presAssocID="{3056C26E-DA07-4565-BB88-8AA301CF0A5F}" presName="Parent2" presStyleLbl="revTx" presStyleIdx="1" presStyleCnt="5" custScaleX="396545" custScaleY="184284" custLinFactX="-32879" custLinFactY="58660" custLinFactNeighborX="-100000" custLinFactNeighborY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F96698-5601-468D-BB41-2983922F983E}" type="pres">
      <dgm:prSet presAssocID="{49D2C564-653C-4C5E-8CA1-CF2F29454278}" presName="Accent3" presStyleCnt="0"/>
      <dgm:spPr/>
    </dgm:pt>
    <dgm:pt modelId="{DE9149CF-F93B-49B7-9152-3434C117434F}" type="pres">
      <dgm:prSet presAssocID="{49D2C564-653C-4C5E-8CA1-CF2F29454278}" presName="Accent" presStyleLbl="node1" presStyleIdx="2" presStyleCnt="5" custScaleX="396637" custScaleY="96566" custLinFactNeighborX="42032" custLinFactNeighborY="-20200"/>
      <dgm:spPr/>
    </dgm:pt>
    <dgm:pt modelId="{B8045200-FFAB-4524-A974-C5883E743AD9}" type="pres">
      <dgm:prSet presAssocID="{49D2C564-653C-4C5E-8CA1-CF2F29454278}" presName="Parent3" presStyleLbl="revTx" presStyleIdx="2" presStyleCnt="5" custScaleX="359963" custLinFactX="83707" custLinFactNeighborX="100000" custLinFactNeighborY="-5370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60560-8442-4F30-8995-D2D0EF70AFD9}" type="pres">
      <dgm:prSet presAssocID="{CCE0A1DC-4957-440E-B6DF-E0AE1D9268C7}" presName="Accent4" presStyleCnt="0"/>
      <dgm:spPr/>
    </dgm:pt>
    <dgm:pt modelId="{15D53CD0-AF4C-4D2B-A8C7-3E3951CD76C1}" type="pres">
      <dgm:prSet presAssocID="{CCE0A1DC-4957-440E-B6DF-E0AE1D9268C7}" presName="Accent" presStyleLbl="node1" presStyleIdx="3" presStyleCnt="5" custScaleX="481298" custScaleY="118435" custLinFactNeighborX="12227" custLinFactNeighborY="40583"/>
      <dgm:spPr/>
    </dgm:pt>
    <dgm:pt modelId="{EA748BA0-8273-47A7-AC4A-95FDC0D8F30C}" type="pres">
      <dgm:prSet presAssocID="{CCE0A1DC-4957-440E-B6DF-E0AE1D9268C7}" presName="Parent4" presStyleLbl="revTx" presStyleIdx="3" presStyleCnt="5" custScaleY="24812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5C93F-E108-4CE7-A7CA-F2BCBF6A2E24}" type="pres">
      <dgm:prSet presAssocID="{58E582E2-D920-4349-A00D-FA714EC9C941}" presName="Accent5" presStyleCnt="0"/>
      <dgm:spPr/>
    </dgm:pt>
    <dgm:pt modelId="{F17D028D-3E29-455E-92A5-B039572900E5}" type="pres">
      <dgm:prSet presAssocID="{58E582E2-D920-4349-A00D-FA714EC9C941}" presName="Accent" presStyleLbl="node1" presStyleIdx="4" presStyleCnt="5" custScaleX="279859" custScaleY="121133" custLinFactX="37355" custLinFactNeighborX="100000" custLinFactNeighborY="-39732"/>
      <dgm:spPr/>
    </dgm:pt>
    <dgm:pt modelId="{E88C5C2F-3B9E-4C19-AFBC-40E4BD3857F8}" type="pres">
      <dgm:prSet presAssocID="{58E582E2-D920-4349-A00D-FA714EC9C941}" presName="Parent5" presStyleLbl="revTx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8DD8C2-E12A-4ED2-91E0-D0969067019B}" type="presOf" srcId="{58E582E2-D920-4349-A00D-FA714EC9C941}" destId="{E88C5C2F-3B9E-4C19-AFBC-40E4BD3857F8}" srcOrd="0" destOrd="0" presId="urn:microsoft.com/office/officeart/2009/layout/CircleArrowProcess"/>
    <dgm:cxn modelId="{80BE4BA2-FAA9-4A21-B661-231610F299B1}" srcId="{3871FBA1-881A-4BAA-9B55-C10B5E76118B}" destId="{58E582E2-D920-4349-A00D-FA714EC9C941}" srcOrd="4" destOrd="0" parTransId="{5332844D-6516-47D4-9F3C-E01F2E5F5903}" sibTransId="{3D70D6FC-4512-469C-8596-97538AA9C39B}"/>
    <dgm:cxn modelId="{10D848EF-9C66-41EC-9C01-999959E1B528}" type="presOf" srcId="{302BDAF1-5C5C-42CE-AC64-5E900CB992C9}" destId="{9B66A24D-0EA9-4558-8AC7-9E20BF1303DC}" srcOrd="0" destOrd="0" presId="urn:microsoft.com/office/officeart/2009/layout/CircleArrowProcess"/>
    <dgm:cxn modelId="{46F339BD-1E94-4112-BC46-D5F11BAE4ACE}" srcId="{3871FBA1-881A-4BAA-9B55-C10B5E76118B}" destId="{CCE0A1DC-4957-440E-B6DF-E0AE1D9268C7}" srcOrd="3" destOrd="0" parTransId="{FB5FA6B2-7884-48A7-A0D2-DF44D5F470BD}" sibTransId="{879C5302-5E20-47A8-B0C3-7D7DB8EFE3C6}"/>
    <dgm:cxn modelId="{013C17D8-2C33-41F3-AF29-E4FCE1FABFE2}" type="presOf" srcId="{CCE0A1DC-4957-440E-B6DF-E0AE1D9268C7}" destId="{EA748BA0-8273-47A7-AC4A-95FDC0D8F30C}" srcOrd="0" destOrd="0" presId="urn:microsoft.com/office/officeart/2009/layout/CircleArrowProcess"/>
    <dgm:cxn modelId="{60E7F7C0-5617-4043-92B8-810F8034AA61}" type="presOf" srcId="{3056C26E-DA07-4565-BB88-8AA301CF0A5F}" destId="{9BE9A084-FD98-4381-9A0D-E8C51B2DE208}" srcOrd="0" destOrd="0" presId="urn:microsoft.com/office/officeart/2009/layout/CircleArrowProcess"/>
    <dgm:cxn modelId="{5D015A2F-2D11-4CFA-B6C5-9308051BB51F}" srcId="{3871FBA1-881A-4BAA-9B55-C10B5E76118B}" destId="{3056C26E-DA07-4565-BB88-8AA301CF0A5F}" srcOrd="1" destOrd="0" parTransId="{81619DFB-E53E-4B43-B451-EC6127A60DC7}" sibTransId="{B294F0F4-A97D-448D-9FB0-7656DC9AF59B}"/>
    <dgm:cxn modelId="{47E1AF86-317E-4C5E-8A96-334C21168A04}" type="presOf" srcId="{49D2C564-653C-4C5E-8CA1-CF2F29454278}" destId="{B8045200-FFAB-4524-A974-C5883E743AD9}" srcOrd="0" destOrd="0" presId="urn:microsoft.com/office/officeart/2009/layout/CircleArrowProcess"/>
    <dgm:cxn modelId="{9AD55D7D-25CC-41A2-B46E-C3F6ABDCA9E4}" srcId="{3871FBA1-881A-4BAA-9B55-C10B5E76118B}" destId="{302BDAF1-5C5C-42CE-AC64-5E900CB992C9}" srcOrd="0" destOrd="0" parTransId="{97ACCB68-BED3-4B35-8EEA-EA131BA8832D}" sibTransId="{71EEA5DE-132C-41FF-8B0F-9D9EB5800F57}"/>
    <dgm:cxn modelId="{FF704961-9786-408A-8564-FA98FB8DCA90}" srcId="{3871FBA1-881A-4BAA-9B55-C10B5E76118B}" destId="{49D2C564-653C-4C5E-8CA1-CF2F29454278}" srcOrd="2" destOrd="0" parTransId="{01C63D93-6C78-407E-AC7B-784668B7C8F0}" sibTransId="{FE30514D-29F8-4588-A34A-3F8EF363EBC5}"/>
    <dgm:cxn modelId="{A5126BFB-E76A-47F7-B00B-C8E9E18DA7FF}" type="presOf" srcId="{3871FBA1-881A-4BAA-9B55-C10B5E76118B}" destId="{4B00CA20-443E-42B6-9C03-767C74341AC6}" srcOrd="0" destOrd="0" presId="urn:microsoft.com/office/officeart/2009/layout/CircleArrowProcess"/>
    <dgm:cxn modelId="{1B8FDEC2-B98B-44ED-AFFE-F6541031A157}" type="presParOf" srcId="{4B00CA20-443E-42B6-9C03-767C74341AC6}" destId="{BAAA50E3-3AE5-4F17-819F-B72831153EDF}" srcOrd="0" destOrd="0" presId="urn:microsoft.com/office/officeart/2009/layout/CircleArrowProcess"/>
    <dgm:cxn modelId="{B1E8B78F-8149-4826-BF90-A3E62D7E0D51}" type="presParOf" srcId="{BAAA50E3-3AE5-4F17-819F-B72831153EDF}" destId="{18837BCC-0412-4B83-B34C-0E9AFC6B1B27}" srcOrd="0" destOrd="0" presId="urn:microsoft.com/office/officeart/2009/layout/CircleArrowProcess"/>
    <dgm:cxn modelId="{A365E159-3A6A-4265-9BE7-984514B1D994}" type="presParOf" srcId="{4B00CA20-443E-42B6-9C03-767C74341AC6}" destId="{9B66A24D-0EA9-4558-8AC7-9E20BF1303DC}" srcOrd="1" destOrd="0" presId="urn:microsoft.com/office/officeart/2009/layout/CircleArrowProcess"/>
    <dgm:cxn modelId="{C69DE6B1-AA7E-43B6-8CDD-8102606BA75D}" type="presParOf" srcId="{4B00CA20-443E-42B6-9C03-767C74341AC6}" destId="{5BC797A9-758B-46C7-8B0A-89CB5783D93A}" srcOrd="2" destOrd="0" presId="urn:microsoft.com/office/officeart/2009/layout/CircleArrowProcess"/>
    <dgm:cxn modelId="{C4258BAB-41A6-4FE7-BF79-5B16236FA780}" type="presParOf" srcId="{5BC797A9-758B-46C7-8B0A-89CB5783D93A}" destId="{3230AD12-B419-4D96-BBBE-BED7BFDB91E8}" srcOrd="0" destOrd="0" presId="urn:microsoft.com/office/officeart/2009/layout/CircleArrowProcess"/>
    <dgm:cxn modelId="{333AEAEE-BF3B-4996-B7B4-D03CE84820AF}" type="presParOf" srcId="{4B00CA20-443E-42B6-9C03-767C74341AC6}" destId="{9BE9A084-FD98-4381-9A0D-E8C51B2DE208}" srcOrd="3" destOrd="0" presId="urn:microsoft.com/office/officeart/2009/layout/CircleArrowProcess"/>
    <dgm:cxn modelId="{F4675A22-23F5-44B7-B3B9-EF594AF7E629}" type="presParOf" srcId="{4B00CA20-443E-42B6-9C03-767C74341AC6}" destId="{58F96698-5601-468D-BB41-2983922F983E}" srcOrd="4" destOrd="0" presId="urn:microsoft.com/office/officeart/2009/layout/CircleArrowProcess"/>
    <dgm:cxn modelId="{CBF8AFD7-9001-4026-BC5D-9132AEFE7A09}" type="presParOf" srcId="{58F96698-5601-468D-BB41-2983922F983E}" destId="{DE9149CF-F93B-49B7-9152-3434C117434F}" srcOrd="0" destOrd="0" presId="urn:microsoft.com/office/officeart/2009/layout/CircleArrowProcess"/>
    <dgm:cxn modelId="{33B4A091-98D0-46EA-8D91-5D99C5F35933}" type="presParOf" srcId="{4B00CA20-443E-42B6-9C03-767C74341AC6}" destId="{B8045200-FFAB-4524-A974-C5883E743AD9}" srcOrd="5" destOrd="0" presId="urn:microsoft.com/office/officeart/2009/layout/CircleArrowProcess"/>
    <dgm:cxn modelId="{FC3E4AA7-6C92-4B1D-A44D-3ECC377FE01F}" type="presParOf" srcId="{4B00CA20-443E-42B6-9C03-767C74341AC6}" destId="{80C60560-8442-4F30-8995-D2D0EF70AFD9}" srcOrd="6" destOrd="0" presId="urn:microsoft.com/office/officeart/2009/layout/CircleArrowProcess"/>
    <dgm:cxn modelId="{411352A8-1FCF-47C0-9102-0F5AA2DDF11F}" type="presParOf" srcId="{80C60560-8442-4F30-8995-D2D0EF70AFD9}" destId="{15D53CD0-AF4C-4D2B-A8C7-3E3951CD76C1}" srcOrd="0" destOrd="0" presId="urn:microsoft.com/office/officeart/2009/layout/CircleArrowProcess"/>
    <dgm:cxn modelId="{DF5A6818-0E94-4D84-AEAC-8860BD2C45B4}" type="presParOf" srcId="{4B00CA20-443E-42B6-9C03-767C74341AC6}" destId="{EA748BA0-8273-47A7-AC4A-95FDC0D8F30C}" srcOrd="7" destOrd="0" presId="urn:microsoft.com/office/officeart/2009/layout/CircleArrowProcess"/>
    <dgm:cxn modelId="{6E734A65-63B3-4E53-8A09-C14E1273588D}" type="presParOf" srcId="{4B00CA20-443E-42B6-9C03-767C74341AC6}" destId="{0195C93F-E108-4CE7-A7CA-F2BCBF6A2E24}" srcOrd="8" destOrd="0" presId="urn:microsoft.com/office/officeart/2009/layout/CircleArrowProcess"/>
    <dgm:cxn modelId="{32A80164-008C-487F-84B2-74741ED2C566}" type="presParOf" srcId="{0195C93F-E108-4CE7-A7CA-F2BCBF6A2E24}" destId="{F17D028D-3E29-455E-92A5-B039572900E5}" srcOrd="0" destOrd="0" presId="urn:microsoft.com/office/officeart/2009/layout/CircleArrowProcess"/>
    <dgm:cxn modelId="{4E83A511-18BB-4820-B2C7-051380675089}" type="presParOf" srcId="{4B00CA20-443E-42B6-9C03-767C74341AC6}" destId="{E88C5C2F-3B9E-4C19-AFBC-40E4BD3857F8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CE9B6D-8121-45DE-823D-AA2DBE4CBD5E}">
      <dsp:nvSpPr>
        <dsp:cNvPr id="0" name=""/>
        <dsp:cNvSpPr/>
      </dsp:nvSpPr>
      <dsp:spPr>
        <a:xfrm>
          <a:off x="0" y="0"/>
          <a:ext cx="8064896" cy="1598577"/>
        </a:xfrm>
        <a:prstGeom prst="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smtClean="0">
              <a:solidFill>
                <a:srgbClr val="002060"/>
              </a:solidFill>
            </a:rPr>
            <a:t>Эмоциональные явления</a:t>
          </a:r>
          <a:endParaRPr lang="ru-RU" sz="5500" kern="1200" dirty="0">
            <a:solidFill>
              <a:srgbClr val="002060"/>
            </a:solidFill>
          </a:endParaRPr>
        </a:p>
      </dsp:txBody>
      <dsp:txXfrm>
        <a:off x="0" y="0"/>
        <a:ext cx="8064896" cy="1598577"/>
      </dsp:txXfrm>
    </dsp:sp>
    <dsp:sp modelId="{75B40E4C-8254-4156-AB8A-907E7500BB31}">
      <dsp:nvSpPr>
        <dsp:cNvPr id="0" name=""/>
        <dsp:cNvSpPr/>
      </dsp:nvSpPr>
      <dsp:spPr>
        <a:xfrm>
          <a:off x="3937" y="1598577"/>
          <a:ext cx="2685673" cy="3357012"/>
        </a:xfrm>
        <a:prstGeom prst="rect">
          <a:avLst/>
        </a:prstGeom>
        <a:solidFill>
          <a:srgbClr val="FFC0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настроения</a:t>
          </a:r>
          <a:r>
            <a:rPr lang="ru-RU" sz="3700" kern="1200" dirty="0" smtClean="0"/>
            <a:t> </a:t>
          </a:r>
          <a:endParaRPr lang="ru-RU" sz="3700" kern="1200" dirty="0"/>
        </a:p>
      </dsp:txBody>
      <dsp:txXfrm>
        <a:off x="3937" y="1598577"/>
        <a:ext cx="2685673" cy="3357012"/>
      </dsp:txXfrm>
    </dsp:sp>
    <dsp:sp modelId="{E91AA248-44AD-45A5-B108-C112FA81F225}">
      <dsp:nvSpPr>
        <dsp:cNvPr id="0" name=""/>
        <dsp:cNvSpPr/>
      </dsp:nvSpPr>
      <dsp:spPr>
        <a:xfrm>
          <a:off x="2689611" y="1598577"/>
          <a:ext cx="2685673" cy="3357012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чувства</a:t>
          </a:r>
          <a:endParaRPr lang="ru-RU" sz="3700" kern="1200" dirty="0"/>
        </a:p>
      </dsp:txBody>
      <dsp:txXfrm>
        <a:off x="2689611" y="1598577"/>
        <a:ext cx="2685673" cy="3357012"/>
      </dsp:txXfrm>
    </dsp:sp>
    <dsp:sp modelId="{53D7F903-5D59-432A-AB3E-D891ABAE62FF}">
      <dsp:nvSpPr>
        <dsp:cNvPr id="0" name=""/>
        <dsp:cNvSpPr/>
      </dsp:nvSpPr>
      <dsp:spPr>
        <a:xfrm>
          <a:off x="5375284" y="1598577"/>
          <a:ext cx="2685673" cy="3357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собственно эмоции</a:t>
          </a:r>
          <a:endParaRPr lang="ru-RU" sz="3700" kern="1200" dirty="0"/>
        </a:p>
      </dsp:txBody>
      <dsp:txXfrm>
        <a:off x="5375284" y="1598577"/>
        <a:ext cx="2685673" cy="3357012"/>
      </dsp:txXfrm>
    </dsp:sp>
    <dsp:sp modelId="{40BCA288-83D6-4775-B853-0ED4BA813357}">
      <dsp:nvSpPr>
        <dsp:cNvPr id="0" name=""/>
        <dsp:cNvSpPr/>
      </dsp:nvSpPr>
      <dsp:spPr>
        <a:xfrm>
          <a:off x="0" y="4955590"/>
          <a:ext cx="8064896" cy="37300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C9B45-C5EE-4C76-B3A7-2FD696EC31CD}">
      <dsp:nvSpPr>
        <dsp:cNvPr id="0" name=""/>
        <dsp:cNvSpPr/>
      </dsp:nvSpPr>
      <dsp:spPr>
        <a:xfrm rot="19200000">
          <a:off x="288641" y="688839"/>
          <a:ext cx="2555899" cy="3595680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25400" rIns="762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Неуравновешенное , импульсивное поведение</a:t>
          </a:r>
          <a:endParaRPr lang="ru-RU" sz="2000" kern="1200" dirty="0"/>
        </a:p>
      </dsp:txBody>
      <dsp:txXfrm>
        <a:off x="453510" y="799013"/>
        <a:ext cx="2306361" cy="3470911"/>
      </dsp:txXfrm>
    </dsp:sp>
    <dsp:sp modelId="{52050BCC-A4C4-487D-AE11-212ABDB9DAE7}">
      <dsp:nvSpPr>
        <dsp:cNvPr id="0" name=""/>
        <dsp:cNvSpPr/>
      </dsp:nvSpPr>
      <dsp:spPr>
        <a:xfrm>
          <a:off x="2819607" y="-49249"/>
          <a:ext cx="2469086" cy="3918282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25400" rIns="762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Устойчивое негативное отношение к общению</a:t>
          </a:r>
          <a:endParaRPr lang="ru-RU" sz="2000" kern="1200" dirty="0"/>
        </a:p>
      </dsp:txBody>
      <dsp:txXfrm>
        <a:off x="2940138" y="71282"/>
        <a:ext cx="2228024" cy="3797751"/>
      </dsp:txXfrm>
    </dsp:sp>
    <dsp:sp modelId="{AA629BA5-E8DE-4DD3-BCA0-F2363C45CBBA}">
      <dsp:nvSpPr>
        <dsp:cNvPr id="0" name=""/>
        <dsp:cNvSpPr/>
      </dsp:nvSpPr>
      <dsp:spPr>
        <a:xfrm rot="2400000">
          <a:off x="5299215" y="392011"/>
          <a:ext cx="2469086" cy="4047959"/>
        </a:xfrm>
        <a:prstGeom prst="round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25400" rIns="762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Наличие  многочисленных страхов.</a:t>
          </a:r>
          <a:endParaRPr lang="ru-RU" sz="2000" kern="1200" dirty="0"/>
        </a:p>
      </dsp:txBody>
      <dsp:txXfrm>
        <a:off x="5381008" y="498443"/>
        <a:ext cx="2228024" cy="39274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9073A-23E4-4002-A2EA-81218777248B}">
      <dsp:nvSpPr>
        <dsp:cNvPr id="0" name=""/>
        <dsp:cNvSpPr/>
      </dsp:nvSpPr>
      <dsp:spPr>
        <a:xfrm>
          <a:off x="1679850" y="0"/>
          <a:ext cx="3409051" cy="27363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активация</a:t>
          </a:r>
          <a:endParaRPr lang="ru-RU" sz="2400" kern="1200" dirty="0"/>
        </a:p>
      </dsp:txBody>
      <dsp:txXfrm>
        <a:off x="2532113" y="1368152"/>
        <a:ext cx="1704525" cy="1368152"/>
      </dsp:txXfrm>
    </dsp:sp>
    <dsp:sp modelId="{181D9CEA-EFD5-4126-94C7-3F32FBAC0C4B}">
      <dsp:nvSpPr>
        <dsp:cNvPr id="0" name=""/>
        <dsp:cNvSpPr/>
      </dsp:nvSpPr>
      <dsp:spPr>
        <a:xfrm>
          <a:off x="0" y="2736304"/>
          <a:ext cx="2736304" cy="27363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тонус</a:t>
          </a:r>
          <a:endParaRPr lang="ru-RU" sz="2400" b="1" kern="1200" dirty="0"/>
        </a:p>
      </dsp:txBody>
      <dsp:txXfrm>
        <a:off x="684076" y="4104456"/>
        <a:ext cx="1368152" cy="1368152"/>
      </dsp:txXfrm>
    </dsp:sp>
    <dsp:sp modelId="{C073B380-7E7D-42EC-A551-95DDA86401F6}">
      <dsp:nvSpPr>
        <dsp:cNvPr id="0" name=""/>
        <dsp:cNvSpPr/>
      </dsp:nvSpPr>
      <dsp:spPr>
        <a:xfrm rot="10800000">
          <a:off x="1607844" y="2736304"/>
          <a:ext cx="3553063" cy="27363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напряжение</a:t>
          </a:r>
          <a:endParaRPr lang="ru-RU" sz="2000" b="1" kern="1200" dirty="0"/>
        </a:p>
      </dsp:txBody>
      <dsp:txXfrm rot="10800000">
        <a:off x="2496110" y="2736304"/>
        <a:ext cx="1776531" cy="1368152"/>
      </dsp:txXfrm>
    </dsp:sp>
    <dsp:sp modelId="{ABCD84BA-08D7-4D8A-B443-E4629C9350DF}">
      <dsp:nvSpPr>
        <dsp:cNvPr id="0" name=""/>
        <dsp:cNvSpPr/>
      </dsp:nvSpPr>
      <dsp:spPr>
        <a:xfrm>
          <a:off x="4032447" y="2736304"/>
          <a:ext cx="2736304" cy="27363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стресс</a:t>
          </a:r>
          <a:endParaRPr lang="ru-RU" sz="2000" b="1" kern="1200" dirty="0"/>
        </a:p>
      </dsp:txBody>
      <dsp:txXfrm>
        <a:off x="4716523" y="4104456"/>
        <a:ext cx="1368152" cy="13681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A17DBB-D290-49B6-9760-B5DC6D5E592A}">
      <dsp:nvSpPr>
        <dsp:cNvPr id="0" name=""/>
        <dsp:cNvSpPr/>
      </dsp:nvSpPr>
      <dsp:spPr>
        <a:xfrm>
          <a:off x="25814" y="1389424"/>
          <a:ext cx="1151782" cy="949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 dirty="0"/>
        </a:p>
      </dsp:txBody>
      <dsp:txXfrm>
        <a:off x="47676" y="1411286"/>
        <a:ext cx="1108058" cy="702688"/>
      </dsp:txXfrm>
    </dsp:sp>
    <dsp:sp modelId="{06CA6184-FCFA-426F-BC44-29286EC18F66}">
      <dsp:nvSpPr>
        <dsp:cNvPr id="0" name=""/>
        <dsp:cNvSpPr/>
      </dsp:nvSpPr>
      <dsp:spPr>
        <a:xfrm>
          <a:off x="723724" y="1431071"/>
          <a:ext cx="1684535" cy="1684535"/>
        </a:xfrm>
        <a:prstGeom prst="leftCircularArrow">
          <a:avLst>
            <a:gd name="adj1" fmla="val 2567"/>
            <a:gd name="adj2" fmla="val 311523"/>
            <a:gd name="adj3" fmla="val 3081481"/>
            <a:gd name="adj4" fmla="val 10018937"/>
            <a:gd name="adj5" fmla="val 299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60B64A-929B-4FAD-AED7-A7E1047DDD4B}">
      <dsp:nvSpPr>
        <dsp:cNvPr id="0" name=""/>
        <dsp:cNvSpPr/>
      </dsp:nvSpPr>
      <dsp:spPr>
        <a:xfrm>
          <a:off x="0" y="1375035"/>
          <a:ext cx="1582006" cy="1077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Боль</a:t>
          </a:r>
          <a:endParaRPr lang="ru-RU" sz="1800" kern="1200" dirty="0"/>
        </a:p>
      </dsp:txBody>
      <dsp:txXfrm>
        <a:off x="31558" y="1406593"/>
        <a:ext cx="1518890" cy="1014360"/>
      </dsp:txXfrm>
    </dsp:sp>
    <dsp:sp modelId="{C71B7D1F-DDCC-4AA2-836A-04D936E00AB9}">
      <dsp:nvSpPr>
        <dsp:cNvPr id="0" name=""/>
        <dsp:cNvSpPr/>
      </dsp:nvSpPr>
      <dsp:spPr>
        <a:xfrm>
          <a:off x="1790547" y="1693576"/>
          <a:ext cx="1151782" cy="949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/>
        </a:p>
      </dsp:txBody>
      <dsp:txXfrm>
        <a:off x="1812409" y="1919005"/>
        <a:ext cx="1108058" cy="702688"/>
      </dsp:txXfrm>
    </dsp:sp>
    <dsp:sp modelId="{70B29665-F9E0-4F4F-A855-A87DDAA5CA7E}">
      <dsp:nvSpPr>
        <dsp:cNvPr id="0" name=""/>
        <dsp:cNvSpPr/>
      </dsp:nvSpPr>
      <dsp:spPr>
        <a:xfrm>
          <a:off x="2262144" y="826663"/>
          <a:ext cx="2100524" cy="2100524"/>
        </a:xfrm>
        <a:prstGeom prst="circularArrow">
          <a:avLst>
            <a:gd name="adj1" fmla="val 2058"/>
            <a:gd name="adj2" fmla="val 246918"/>
            <a:gd name="adj3" fmla="val 18439721"/>
            <a:gd name="adj4" fmla="val 11437660"/>
            <a:gd name="adj5" fmla="val 2401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81F817-3055-4902-8D2D-7B25F5D48B98}">
      <dsp:nvSpPr>
        <dsp:cNvPr id="0" name=""/>
        <dsp:cNvSpPr/>
      </dsp:nvSpPr>
      <dsp:spPr>
        <a:xfrm>
          <a:off x="1720641" y="1691868"/>
          <a:ext cx="1211102" cy="9533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Тревога</a:t>
          </a:r>
          <a:endParaRPr lang="ru-RU" sz="1800" kern="1200" dirty="0"/>
        </a:p>
      </dsp:txBody>
      <dsp:txXfrm>
        <a:off x="1748565" y="1719792"/>
        <a:ext cx="1155254" cy="897550"/>
      </dsp:txXfrm>
    </dsp:sp>
    <dsp:sp modelId="{CC928AC7-7978-49A0-9D79-D5ABFC97C306}">
      <dsp:nvSpPr>
        <dsp:cNvPr id="0" name=""/>
        <dsp:cNvSpPr/>
      </dsp:nvSpPr>
      <dsp:spPr>
        <a:xfrm>
          <a:off x="3522247" y="1328321"/>
          <a:ext cx="1151782" cy="949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/>
        </a:p>
      </dsp:txBody>
      <dsp:txXfrm>
        <a:off x="3544109" y="1350183"/>
        <a:ext cx="1108058" cy="702688"/>
      </dsp:txXfrm>
    </dsp:sp>
    <dsp:sp modelId="{4D7BBCAA-05E5-4303-8036-7387CCF668AC}">
      <dsp:nvSpPr>
        <dsp:cNvPr id="0" name=""/>
        <dsp:cNvSpPr/>
      </dsp:nvSpPr>
      <dsp:spPr>
        <a:xfrm>
          <a:off x="4068839" y="1072215"/>
          <a:ext cx="2082690" cy="2082690"/>
        </a:xfrm>
        <a:prstGeom prst="leftCircularArrow">
          <a:avLst>
            <a:gd name="adj1" fmla="val 2076"/>
            <a:gd name="adj2" fmla="val 249133"/>
            <a:gd name="adj3" fmla="val 3279942"/>
            <a:gd name="adj4" fmla="val 10279788"/>
            <a:gd name="adj5" fmla="val 242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BC3E30-1ADD-449E-824E-0066C7E5F388}">
      <dsp:nvSpPr>
        <dsp:cNvPr id="0" name=""/>
        <dsp:cNvSpPr/>
      </dsp:nvSpPr>
      <dsp:spPr>
        <a:xfrm>
          <a:off x="3206766" y="941592"/>
          <a:ext cx="1840548" cy="1321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Неуверенность</a:t>
          </a:r>
          <a:endParaRPr lang="ru-RU" sz="1800" kern="1200" dirty="0"/>
        </a:p>
      </dsp:txBody>
      <dsp:txXfrm>
        <a:off x="3245483" y="980309"/>
        <a:ext cx="1763114" cy="1244453"/>
      </dsp:txXfrm>
    </dsp:sp>
    <dsp:sp modelId="{3DD5DF4E-D559-4FEB-8CC1-BC3FCEFFCADE}">
      <dsp:nvSpPr>
        <dsp:cNvPr id="0" name=""/>
        <dsp:cNvSpPr/>
      </dsp:nvSpPr>
      <dsp:spPr>
        <a:xfrm>
          <a:off x="5416251" y="1727550"/>
          <a:ext cx="1151782" cy="949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1B79D8-BDCA-4C0C-BBB5-3562DB09AB00}">
      <dsp:nvSpPr>
        <dsp:cNvPr id="0" name=""/>
        <dsp:cNvSpPr/>
      </dsp:nvSpPr>
      <dsp:spPr>
        <a:xfrm>
          <a:off x="5884642" y="659033"/>
          <a:ext cx="2151698" cy="2151698"/>
        </a:xfrm>
        <a:prstGeom prst="circularArrow">
          <a:avLst>
            <a:gd name="adj1" fmla="val 2009"/>
            <a:gd name="adj2" fmla="val 240776"/>
            <a:gd name="adj3" fmla="val 17979189"/>
            <a:gd name="adj4" fmla="val 10970986"/>
            <a:gd name="adj5" fmla="val 2344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39D067-9318-496E-83F0-B73201193398}">
      <dsp:nvSpPr>
        <dsp:cNvPr id="0" name=""/>
        <dsp:cNvSpPr/>
      </dsp:nvSpPr>
      <dsp:spPr>
        <a:xfrm>
          <a:off x="5262265" y="1683722"/>
          <a:ext cx="1340971" cy="10892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Злость</a:t>
          </a:r>
          <a:endParaRPr lang="ru-RU" sz="1800" kern="1200" dirty="0"/>
        </a:p>
      </dsp:txBody>
      <dsp:txXfrm>
        <a:off x="5294169" y="1715626"/>
        <a:ext cx="1277163" cy="1025487"/>
      </dsp:txXfrm>
    </dsp:sp>
    <dsp:sp modelId="{8A41245F-86AE-43F0-9126-495FFA5D0460}">
      <dsp:nvSpPr>
        <dsp:cNvPr id="0" name=""/>
        <dsp:cNvSpPr/>
      </dsp:nvSpPr>
      <dsp:spPr>
        <a:xfrm>
          <a:off x="7076612" y="1082020"/>
          <a:ext cx="1151782" cy="949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256E65-9176-4D39-945D-5CD14397004C}">
      <dsp:nvSpPr>
        <dsp:cNvPr id="0" name=""/>
        <dsp:cNvSpPr/>
      </dsp:nvSpPr>
      <dsp:spPr>
        <a:xfrm>
          <a:off x="6820199" y="125883"/>
          <a:ext cx="1568001" cy="28622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СТРАХ</a:t>
          </a:r>
          <a:endParaRPr lang="ru-RU" sz="4000" kern="1200" dirty="0"/>
        </a:p>
      </dsp:txBody>
      <dsp:txXfrm>
        <a:off x="6866124" y="171808"/>
        <a:ext cx="1476151" cy="27704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37BCC-0412-4B83-B34C-0E9AFC6B1B27}">
      <dsp:nvSpPr>
        <dsp:cNvPr id="0" name=""/>
        <dsp:cNvSpPr/>
      </dsp:nvSpPr>
      <dsp:spPr>
        <a:xfrm>
          <a:off x="1329722" y="-25474"/>
          <a:ext cx="6275450" cy="139842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66A24D-0EA9-4558-8AC7-9E20BF1303DC}">
      <dsp:nvSpPr>
        <dsp:cNvPr id="0" name=""/>
        <dsp:cNvSpPr/>
      </dsp:nvSpPr>
      <dsp:spPr>
        <a:xfrm>
          <a:off x="2525463" y="2"/>
          <a:ext cx="4725801" cy="1392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Совместная игровая деятельность педагога с детьми  </a:t>
          </a:r>
          <a:endParaRPr lang="ru-RU" sz="2400" b="1" kern="1200" dirty="0">
            <a:solidFill>
              <a:srgbClr val="C00000"/>
            </a:solidFill>
          </a:endParaRPr>
        </a:p>
      </dsp:txBody>
      <dsp:txXfrm>
        <a:off x="2525463" y="2"/>
        <a:ext cx="4725801" cy="1392791"/>
      </dsp:txXfrm>
    </dsp:sp>
    <dsp:sp modelId="{3230AD12-B419-4D96-BBBE-BED7BFDB91E8}">
      <dsp:nvSpPr>
        <dsp:cNvPr id="0" name=""/>
        <dsp:cNvSpPr/>
      </dsp:nvSpPr>
      <dsp:spPr>
        <a:xfrm>
          <a:off x="338498" y="1037753"/>
          <a:ext cx="6748313" cy="235132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E9A084-FD98-4381-9A0D-E8C51B2DE208}">
      <dsp:nvSpPr>
        <dsp:cNvPr id="0" name=""/>
        <dsp:cNvSpPr/>
      </dsp:nvSpPr>
      <dsp:spPr>
        <a:xfrm>
          <a:off x="1457436" y="1875176"/>
          <a:ext cx="3488991" cy="810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Профилактика психоэмоционального напряжения у детей коррекцией бытовых процессов.</a:t>
          </a:r>
          <a:endParaRPr lang="ru-RU" sz="2000" kern="1200" dirty="0">
            <a:solidFill>
              <a:srgbClr val="002060"/>
            </a:solidFill>
          </a:endParaRPr>
        </a:p>
      </dsp:txBody>
      <dsp:txXfrm>
        <a:off x="1457436" y="1875176"/>
        <a:ext cx="3488991" cy="810346"/>
      </dsp:txXfrm>
    </dsp:sp>
    <dsp:sp modelId="{DE9149CF-F93B-49B7-9152-3434C117434F}">
      <dsp:nvSpPr>
        <dsp:cNvPr id="0" name=""/>
        <dsp:cNvSpPr/>
      </dsp:nvSpPr>
      <dsp:spPr>
        <a:xfrm>
          <a:off x="2347080" y="1408313"/>
          <a:ext cx="6253488" cy="1522562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045200-FFAB-4524-A974-C5883E743AD9}">
      <dsp:nvSpPr>
        <dsp:cNvPr id="0" name=""/>
        <dsp:cNvSpPr/>
      </dsp:nvSpPr>
      <dsp:spPr>
        <a:xfrm>
          <a:off x="4843619" y="2034115"/>
          <a:ext cx="3167125" cy="439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B050"/>
              </a:solidFill>
            </a:rPr>
            <a:t>Организация детского сна.</a:t>
          </a:r>
          <a:endParaRPr lang="ru-RU" sz="2400" b="1" kern="1200" dirty="0">
            <a:solidFill>
              <a:srgbClr val="00B050"/>
            </a:solidFill>
          </a:endParaRPr>
        </a:p>
      </dsp:txBody>
      <dsp:txXfrm>
        <a:off x="4843619" y="2034115"/>
        <a:ext cx="3167125" cy="439727"/>
      </dsp:txXfrm>
    </dsp:sp>
    <dsp:sp modelId="{15D53CD0-AF4C-4D2B-A8C7-3E3951CD76C1}">
      <dsp:nvSpPr>
        <dsp:cNvPr id="0" name=""/>
        <dsp:cNvSpPr/>
      </dsp:nvSpPr>
      <dsp:spPr>
        <a:xfrm>
          <a:off x="771771" y="3101724"/>
          <a:ext cx="7588277" cy="186737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748BA0-8273-47A7-AC4A-95FDC0D8F30C}">
      <dsp:nvSpPr>
        <dsp:cNvPr id="0" name=""/>
        <dsp:cNvSpPr/>
      </dsp:nvSpPr>
      <dsp:spPr>
        <a:xfrm>
          <a:off x="3931141" y="2852554"/>
          <a:ext cx="879847" cy="1091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300" kern="1200"/>
        </a:p>
      </dsp:txBody>
      <dsp:txXfrm>
        <a:off x="3931141" y="2852554"/>
        <a:ext cx="879847" cy="1091051"/>
      </dsp:txXfrm>
    </dsp:sp>
    <dsp:sp modelId="{F17D028D-3E29-455E-92A5-B039572900E5}">
      <dsp:nvSpPr>
        <dsp:cNvPr id="0" name=""/>
        <dsp:cNvSpPr/>
      </dsp:nvSpPr>
      <dsp:spPr>
        <a:xfrm>
          <a:off x="4777299" y="2936240"/>
          <a:ext cx="3790750" cy="164173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C5C2F-3B9E-4C19-AFBC-40E4BD3857F8}">
      <dsp:nvSpPr>
        <dsp:cNvPr id="0" name=""/>
        <dsp:cNvSpPr/>
      </dsp:nvSpPr>
      <dsp:spPr>
        <a:xfrm>
          <a:off x="4370917" y="4086172"/>
          <a:ext cx="879847" cy="439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4370917" y="4086172"/>
        <a:ext cx="879847" cy="439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TabbedArc+Icon">
  <dgm:title val="Дуга из ярлычков"/>
  <dgm:desc val="Служит для отображения набора связанных элементов, расположенных дугой над общей областью. Лучше всего подходит для размещения небольшого количества текста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93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66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77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931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99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104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919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54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0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510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908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505EA-266F-4226-B21A-EEDF16982D39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5EC26-1A57-4E7E-9A39-3A08BE9F0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89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microsoft.com/office/2007/relationships/hdphoto" Target="../media/hdphoto1.wdp"/><Relationship Id="rId7" Type="http://schemas.openxmlformats.org/officeDocument/2006/relationships/diagramColors" Target="../diagrams/colors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microsoft.com/office/2007/relationships/hdphoto" Target="../media/hdphoto1.wdp"/><Relationship Id="rId7" Type="http://schemas.openxmlformats.org/officeDocument/2006/relationships/diagramColors" Target="../diagrams/colors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microsoft.com/office/2007/relationships/hdphoto" Target="../media/hdphoto1.wdp"/><Relationship Id="rId7" Type="http://schemas.openxmlformats.org/officeDocument/2006/relationships/diagramColors" Target="../diagrams/colors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0_b0cac_8e87aaec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7739" y="1195011"/>
            <a:ext cx="435177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 </a:t>
            </a:r>
            <a:endParaRPr lang="ru-RU" sz="2000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1700809"/>
            <a:ext cx="844340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Семинар-практикум для 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педагогов-психологов ДОУ</a:t>
            </a:r>
            <a:endParaRPr lang="ru-RU" sz="44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Тема: «Предупреждение психоэмоционального напряжения у детей дошкольного возраста».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70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таня\Desktop\729614730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45263"/>
            <a:ext cx="9189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Под эмоциями понимается переживание собственного состояния.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80437605"/>
              </p:ext>
            </p:extLst>
          </p:nvPr>
        </p:nvGraphicFramePr>
        <p:xfrm>
          <a:off x="539552" y="1052736"/>
          <a:ext cx="806489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0444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7296147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6876" y="476672"/>
            <a:ext cx="84570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Эмоциональное неблагополучие может </a:t>
            </a:r>
            <a:r>
              <a:rPr lang="ru-RU" sz="2400" b="1" dirty="0" smtClean="0">
                <a:solidFill>
                  <a:srgbClr val="0070C0"/>
                </a:solidFill>
              </a:rPr>
              <a:t>приводить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к психоэмоциональному </a:t>
            </a:r>
            <a:r>
              <a:rPr lang="ru-RU" sz="2400" b="1" dirty="0" smtClean="0">
                <a:solidFill>
                  <a:srgbClr val="0070C0"/>
                </a:solidFill>
              </a:rPr>
              <a:t>напряжению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и различным типам поведения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47909227"/>
              </p:ext>
            </p:extLst>
          </p:nvPr>
        </p:nvGraphicFramePr>
        <p:xfrm>
          <a:off x="539552" y="1844824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027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я\Desktop\72961473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0213" y="410180"/>
            <a:ext cx="46235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Психоэмоциональное  состояние</a:t>
            </a:r>
            <a:endParaRPr lang="ru-RU" sz="2400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50175104"/>
              </p:ext>
            </p:extLst>
          </p:nvPr>
        </p:nvGraphicFramePr>
        <p:xfrm>
          <a:off x="971600" y="1052736"/>
          <a:ext cx="676875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293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я\Desktop\72961473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4794" y="304780"/>
            <a:ext cx="72144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Основные признаки 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эмоционального </a:t>
            </a:r>
            <a:r>
              <a:rPr lang="ru-RU" sz="2400" b="1" dirty="0">
                <a:solidFill>
                  <a:srgbClr val="C00000"/>
                </a:solidFill>
              </a:rPr>
              <a:t>и мышечного напряжения у детей</a:t>
            </a:r>
            <a:r>
              <a:rPr lang="ru-RU" b="1" dirty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1" y="1225689"/>
            <a:ext cx="903649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1</a:t>
            </a:r>
            <a:r>
              <a:rPr lang="ru-RU" b="1" dirty="0">
                <a:solidFill>
                  <a:srgbClr val="0070C0"/>
                </a:solidFill>
                <a:latin typeface="+mj-lt"/>
              </a:rPr>
              <a:t>. Плохой сон. Ребенок с трудом засыпает и очень беспокойно спит.</a:t>
            </a:r>
          </a:p>
          <a:p>
            <a:r>
              <a:rPr lang="ru-RU" b="1" dirty="0">
                <a:solidFill>
                  <a:srgbClr val="0070C0"/>
                </a:solidFill>
                <a:latin typeface="+mj-lt"/>
              </a:rPr>
              <a:t> 2. Усталость ребенка после нагрузки, которая совсем недавно давалась ему очень легко.</a:t>
            </a:r>
          </a:p>
          <a:p>
            <a:r>
              <a:rPr lang="ru-RU" b="1" dirty="0">
                <a:solidFill>
                  <a:srgbClr val="0070C0"/>
                </a:solidFill>
                <a:latin typeface="+mj-lt"/>
              </a:rPr>
              <a:t>3. Ребенок становится беспричинно обидчив, часто плачет по ничтожному поводу или, наоборот, становится слишком агрессивным.</a:t>
            </a:r>
          </a:p>
          <a:p>
            <a:r>
              <a:rPr lang="ru-RU" b="1" dirty="0">
                <a:solidFill>
                  <a:srgbClr val="0070C0"/>
                </a:solidFill>
                <a:latin typeface="+mj-lt"/>
              </a:rPr>
              <a:t> 4. Рассеянность, забывчивость, отсутствие уверенности в себе, своих силах, беспокойная непоседливость также говорят о дискомфортном психологическом состоянии. Ребенок в таком состоянии чаше ищет одобрения и поддержки у взрослых, "жмется" к ним.</a:t>
            </a:r>
          </a:p>
          <a:p>
            <a:r>
              <a:rPr lang="ru-RU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+mj-lt"/>
              </a:rPr>
              <a:t>5.Наблюдается </a:t>
            </a:r>
            <a:r>
              <a:rPr lang="ru-RU" b="1" dirty="0">
                <a:solidFill>
                  <a:srgbClr val="0070C0"/>
                </a:solidFill>
                <a:latin typeface="+mj-lt"/>
              </a:rPr>
              <a:t>ранее кривлянии и </a:t>
            </a:r>
            <a:r>
              <a:rPr lang="ru-RU" b="1" dirty="0" smtClean="0">
                <a:solidFill>
                  <a:srgbClr val="0070C0"/>
                </a:solidFill>
                <a:latin typeface="+mj-lt"/>
              </a:rPr>
              <a:t>упрямство, </a:t>
            </a:r>
            <a:r>
              <a:rPr lang="ru-RU" b="1" dirty="0">
                <a:solidFill>
                  <a:srgbClr val="0070C0"/>
                </a:solidFill>
                <a:latin typeface="+mj-lt"/>
              </a:rPr>
              <a:t>боязни контактов, стремлении к одиночеству. Ребенок перестает участвовать в играх сверстников, в то же время у него наблюдаются трудности в соблюдении дисциплины.</a:t>
            </a:r>
          </a:p>
          <a:p>
            <a:r>
              <a:rPr lang="ru-RU" b="1" dirty="0">
                <a:solidFill>
                  <a:srgbClr val="0070C0"/>
                </a:solidFill>
                <a:latin typeface="+mj-lt"/>
              </a:rPr>
              <a:t> 6. Иногда ребенок постоянно жует или сосет что-либо, чего раньше за ним не замечалось. Иногда у него отмечается стойкая потеря аппетита.</a:t>
            </a:r>
          </a:p>
          <a:p>
            <a:r>
              <a:rPr lang="ru-RU" b="1" dirty="0">
                <a:solidFill>
                  <a:srgbClr val="0070C0"/>
                </a:solidFill>
                <a:latin typeface="+mj-lt"/>
              </a:rPr>
              <a:t> 7. </a:t>
            </a:r>
            <a:r>
              <a:rPr lang="ru-RU" b="1" dirty="0" smtClean="0">
                <a:solidFill>
                  <a:srgbClr val="0070C0"/>
                </a:solidFill>
                <a:latin typeface="+mj-lt"/>
              </a:rPr>
              <a:t>Дрожание </a:t>
            </a:r>
            <a:r>
              <a:rPr lang="ru-RU" b="1" dirty="0">
                <a:solidFill>
                  <a:srgbClr val="0070C0"/>
                </a:solidFill>
                <a:latin typeface="+mj-lt"/>
              </a:rPr>
              <a:t>рук, качание головой, передергивание плеч, игра с половыми органами, ночное и даже дневное недержание мочи.</a:t>
            </a:r>
          </a:p>
          <a:p>
            <a:r>
              <a:rPr lang="ru-RU" b="1" dirty="0">
                <a:solidFill>
                  <a:srgbClr val="0070C0"/>
                </a:solidFill>
                <a:latin typeface="+mj-lt"/>
              </a:rPr>
              <a:t> 8. </a:t>
            </a:r>
            <a:r>
              <a:rPr lang="ru-RU" b="1" dirty="0" smtClean="0">
                <a:solidFill>
                  <a:srgbClr val="0070C0"/>
                </a:solidFill>
                <a:latin typeface="+mj-lt"/>
              </a:rPr>
              <a:t>Теряют </a:t>
            </a:r>
            <a:r>
              <a:rPr lang="ru-RU" b="1" dirty="0">
                <a:solidFill>
                  <a:srgbClr val="0070C0"/>
                </a:solidFill>
                <a:latin typeface="+mj-lt"/>
              </a:rPr>
              <a:t>вес, выглядят истощенными, или, напротив, у них наблюдаются симптомы ожирения.</a:t>
            </a:r>
          </a:p>
          <a:p>
            <a:r>
              <a:rPr lang="ru-RU" b="1" dirty="0">
                <a:solidFill>
                  <a:srgbClr val="0070C0"/>
                </a:solidFill>
                <a:latin typeface="+mj-lt"/>
              </a:rPr>
              <a:t> 9. Расстройства памяти, трудности воображения, слабая концентрация внимания, потеря интереса ко всему, что ранее вызывало </a:t>
            </a:r>
            <a:r>
              <a:rPr lang="ru-RU" b="1" dirty="0" smtClean="0">
                <a:solidFill>
                  <a:srgbClr val="0070C0"/>
                </a:solidFill>
                <a:latin typeface="+mj-lt"/>
              </a:rPr>
              <a:t>активность.</a:t>
            </a:r>
            <a:endParaRPr lang="ru-RU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446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я\Desktop\72961473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" y="-374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4941168"/>
            <a:ext cx="8180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Что обычно чувствуют в этой ситуации дети?</a:t>
            </a: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71992986"/>
              </p:ext>
            </p:extLst>
          </p:nvPr>
        </p:nvGraphicFramePr>
        <p:xfrm>
          <a:off x="179512" y="476672"/>
          <a:ext cx="863113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5023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ня\Desktop\72961473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444763"/>
            <a:ext cx="89644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</a:rPr>
              <a:t>нерациональный </a:t>
            </a:r>
            <a:r>
              <a:rPr lang="ru-RU" sz="2400" b="1" dirty="0">
                <a:solidFill>
                  <a:srgbClr val="FF0000"/>
                </a:solidFill>
              </a:rPr>
              <a:t>режим жизнедеятельности,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</a:rPr>
              <a:t>дефицит свободы движений,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</a:rPr>
              <a:t>недостаточность пребывания на свежем воздухе,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</a:rPr>
              <a:t>нерациональное питание и плохая его организация,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</a:rPr>
              <a:t>неправильная организация сна и отдыха детей,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</a:rPr>
              <a:t>авторитарность стиля общения с детьми взрослых при отсутствии к ним внимания и заботы,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</a:rPr>
              <a:t>необоснованное ограничение свободы детей,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</a:rPr>
              <a:t>интеллектуальные и физические перегрузки,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</a:rPr>
              <a:t>неблагоприятные в геомагнитном плане дни и плохие погодные </a:t>
            </a:r>
            <a:r>
              <a:rPr lang="ru-RU" sz="2400" b="1" dirty="0" smtClean="0">
                <a:solidFill>
                  <a:srgbClr val="FF0000"/>
                </a:solidFill>
              </a:rPr>
              <a:t>условия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</a:rPr>
              <a:t>факторы</a:t>
            </a:r>
            <a:r>
              <a:rPr lang="ru-RU" sz="2400" b="1" dirty="0">
                <a:solidFill>
                  <a:srgbClr val="FF0000"/>
                </a:solidFill>
              </a:rPr>
              <a:t>, связанные с разнообразными проблемами семьи и взаимоотношений со сверстниками.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09408"/>
            <a:ext cx="8964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Неблагоприятные воздействия на эмоциональное состояние детей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7240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135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esktop\72961473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Основные средства профилактики и </a:t>
            </a:r>
            <a:r>
              <a:rPr lang="ru-RU" sz="2400" b="1" dirty="0" smtClean="0">
                <a:solidFill>
                  <a:srgbClr val="0070C0"/>
                </a:solidFill>
              </a:rPr>
              <a:t>коррекции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психоэмоционального напряжения у детей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56579413"/>
              </p:ext>
            </p:extLst>
          </p:nvPr>
        </p:nvGraphicFramePr>
        <p:xfrm>
          <a:off x="397728" y="1215958"/>
          <a:ext cx="8746271" cy="5089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63688" y="4697149"/>
            <a:ext cx="37444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Щадящий режим 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по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>
                <a:solidFill>
                  <a:srgbClr val="7030A0"/>
                </a:solidFill>
              </a:rPr>
              <a:t>медицинским показаниям.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59869" y="4639280"/>
            <a:ext cx="314457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Комфортная организация 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режимных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моментов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Каникулы.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7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я\Desktop\72961473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0023" y="1052736"/>
            <a:ext cx="917402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Понедельник и пятница не должны быть физически и интеллектуально перегружены. Нужно обеспечить ребенку легкое вхождение в рабочую неделю и состояние удовлетворенности своим пребыванием в дошкольном учреждении в конце недели.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Каждый </a:t>
            </a:r>
            <a:r>
              <a:rPr lang="ru-RU" b="1" dirty="0">
                <a:solidFill>
                  <a:srgbClr val="0070C0"/>
                </a:solidFill>
              </a:rPr>
              <a:t>день должен максимально отличаться от предыдущего по месту, времени, форме организации занятий. Не будем забывать, что ничто так не угнетает психику, как череда однообразных будней.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В режиме дня должно быть предусмотрено время для индивидуальных контактов каждого воспитателя с детьми на основе неформального общения.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Между занятиями высокой интеллектуальной и физической нагрузки должно быть не менее 48 разгрузочных часов. Поэтому нужно составить микроцикл (на неделю) и макроцикл (на месяц) интеллектуальных и физических нагрузок.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Утро и вечер одного дня в неделю должны посвящаться играм воспитателя с детьми. Причем роль воспитателя в игре определяют дети.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>
                <a:solidFill>
                  <a:srgbClr val="0070C0"/>
                </a:solidFill>
              </a:rPr>
              <a:t>режиме дня выделяется время для проведения лечебно-профилактических мероприятий, </a:t>
            </a:r>
            <a:r>
              <a:rPr lang="ru-RU" b="1" dirty="0" err="1">
                <a:solidFill>
                  <a:srgbClr val="0070C0"/>
                </a:solidFill>
              </a:rPr>
              <a:t>психотренингов</a:t>
            </a:r>
            <a:r>
              <a:rPr lang="ru-RU" b="1" dirty="0">
                <a:solidFill>
                  <a:srgbClr val="0070C0"/>
                </a:solidFill>
              </a:rPr>
              <a:t>, релаксационных пауз и т. п. </a:t>
            </a:r>
            <a:endParaRPr lang="ru-RU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Время </a:t>
            </a:r>
            <a:r>
              <a:rPr lang="ru-RU" b="1" dirty="0">
                <a:solidFill>
                  <a:srgbClr val="0070C0"/>
                </a:solidFill>
              </a:rPr>
              <a:t>для самостоятельной деятельности детей, когда они могут выйти за пределы групповой и позаниматься в изостудии, библиотеке, тренажерном зале или просто сходить в гости к другу из соседней </a:t>
            </a:r>
            <a:r>
              <a:rPr lang="ru-RU" b="1" dirty="0" smtClean="0">
                <a:solidFill>
                  <a:srgbClr val="0070C0"/>
                </a:solidFill>
              </a:rPr>
              <a:t>группы.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31031"/>
            <a:ext cx="8287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При разработке основного режима дня следует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руководствоваться следующими принципами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5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629</Words>
  <Application>Microsoft Office PowerPoint</Application>
  <PresentationFormat>Экран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21</cp:revision>
  <cp:lastPrinted>2012-02-26T09:07:51Z</cp:lastPrinted>
  <dcterms:created xsi:type="dcterms:W3CDTF">2012-02-26T08:39:10Z</dcterms:created>
  <dcterms:modified xsi:type="dcterms:W3CDTF">2015-04-26T02:48:09Z</dcterms:modified>
</cp:coreProperties>
</file>