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Нагорная проповедь Христа.</a:t>
            </a:r>
            <a:br>
              <a:rPr lang="ru-RU" dirty="0" smtClean="0"/>
            </a:br>
            <a:r>
              <a:rPr lang="ru-RU" dirty="0" smtClean="0"/>
              <a:t>Заповеди Блаженства.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Урок  №31 в курсе основы православной культуры</a:t>
            </a:r>
          </a:p>
          <a:p>
            <a:r>
              <a:rPr lang="ru-RU" sz="2400" dirty="0" smtClean="0"/>
              <a:t>7 класс</a:t>
            </a:r>
          </a:p>
        </p:txBody>
      </p:sp>
    </p:spTree>
    <p:extLst>
      <p:ext uri="{BB962C8B-B14F-4D97-AF65-F5344CB8AC3E}">
        <p14:creationId xmlns:p14="http://schemas.microsoft.com/office/powerpoint/2010/main" val="4173971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Цели : познакомить с понятиями проповедь, святость и  заповеди блаженства.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Задачи :</a:t>
            </a:r>
          </a:p>
          <a:p>
            <a:r>
              <a:rPr lang="ru-RU" dirty="0" smtClean="0"/>
              <a:t>-</a:t>
            </a:r>
            <a:r>
              <a:rPr lang="ru-RU" dirty="0" smtClean="0"/>
              <a:t>просмотр отрывок  кинофильма   </a:t>
            </a:r>
            <a:endParaRPr lang="ru-RU" dirty="0" smtClean="0"/>
          </a:p>
          <a:p>
            <a:r>
              <a:rPr lang="ru-RU" dirty="0" smtClean="0"/>
              <a:t>Работа с текстом </a:t>
            </a:r>
            <a:r>
              <a:rPr lang="ru-RU" dirty="0" smtClean="0"/>
              <a:t> изучения содержания </a:t>
            </a:r>
            <a:r>
              <a:rPr lang="ru-RU" dirty="0"/>
              <a:t> </a:t>
            </a:r>
            <a:r>
              <a:rPr lang="ru-RU" dirty="0" smtClean="0"/>
              <a:t>9-ти блаженств </a:t>
            </a:r>
            <a:r>
              <a:rPr lang="ru-RU" dirty="0" smtClean="0"/>
              <a:t>в </a:t>
            </a:r>
            <a:r>
              <a:rPr lang="ru-RU" dirty="0" smtClean="0"/>
              <a:t>парах</a:t>
            </a:r>
          </a:p>
          <a:p>
            <a:r>
              <a:rPr lang="ru-RU" dirty="0" smtClean="0"/>
              <a:t>Блиц- опрос </a:t>
            </a:r>
          </a:p>
          <a:p>
            <a:r>
              <a:rPr lang="ru-RU" dirty="0" smtClean="0"/>
              <a:t>Рефлексия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96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Цитата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4" y="1775791"/>
            <a:ext cx="7531737" cy="434671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Послушай Бога в Заповедях, чтоб и Он услышал тебя    в молитвах.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св. Иоанн Златоуст</a:t>
            </a:r>
          </a:p>
          <a:p>
            <a:pPr marL="0" indent="0">
              <a:buNone/>
            </a:pP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08130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5166" y="574788"/>
            <a:ext cx="8928837" cy="160174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- «Стремитесь к совершенству , как Отец Ваш Небесный- Совершен»  </a:t>
            </a:r>
            <a:br>
              <a:rPr lang="ru-RU" sz="2200" dirty="0" smtClean="0"/>
            </a:br>
            <a:r>
              <a:rPr lang="ru-RU" sz="2200" dirty="0" smtClean="0"/>
              <a:t>Храм </a:t>
            </a:r>
            <a:r>
              <a:rPr lang="ru-RU" sz="2200" dirty="0"/>
              <a:t>З</a:t>
            </a:r>
            <a:r>
              <a:rPr lang="ru-RU" sz="2200" dirty="0" smtClean="0"/>
              <a:t>аповедей Блаженств. Место где Спаситель произнес  Нагорную проповедь.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203" y="1855678"/>
            <a:ext cx="6512384" cy="4886363"/>
          </a:xfrm>
        </p:spPr>
      </p:pic>
    </p:spTree>
    <p:extLst>
      <p:ext uri="{BB962C8B-B14F-4D97-AF65-F5344CB8AC3E}">
        <p14:creationId xmlns:p14="http://schemas.microsoft.com/office/powerpoint/2010/main" val="627420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французский  Художник Гюстав Доре </a:t>
            </a:r>
            <a:br>
              <a:rPr lang="ru-RU" sz="2800" dirty="0" smtClean="0"/>
            </a:br>
            <a:r>
              <a:rPr lang="ru-RU" sz="2800" dirty="0" smtClean="0"/>
              <a:t>« Нагорная проповедь»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079" y="1776790"/>
            <a:ext cx="7580935" cy="4857321"/>
          </a:xfrm>
        </p:spPr>
      </p:pic>
    </p:spTree>
    <p:extLst>
      <p:ext uri="{BB962C8B-B14F-4D97-AF65-F5344CB8AC3E}">
        <p14:creationId xmlns:p14="http://schemas.microsoft.com/office/powerpoint/2010/main" val="1834782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Объясните значение слов в заповедях</a:t>
            </a:r>
            <a:br>
              <a:rPr lang="ru-RU" dirty="0" smtClean="0"/>
            </a:br>
            <a:r>
              <a:rPr lang="ru-RU" dirty="0" smtClean="0"/>
              <a:t>блаженства: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«Нищие духом»</a:t>
            </a:r>
          </a:p>
          <a:p>
            <a:r>
              <a:rPr lang="ru-RU" dirty="0" smtClean="0"/>
              <a:t>«Плачущие»</a:t>
            </a:r>
          </a:p>
          <a:p>
            <a:r>
              <a:rPr lang="ru-RU" dirty="0" smtClean="0"/>
              <a:t>«Кроткие»</a:t>
            </a:r>
          </a:p>
          <a:p>
            <a:r>
              <a:rPr lang="ru-RU" dirty="0" smtClean="0"/>
              <a:t>«Алчущие и жаждущие правды»</a:t>
            </a:r>
          </a:p>
          <a:p>
            <a:r>
              <a:rPr lang="ru-RU" dirty="0" smtClean="0"/>
              <a:t>«Милостивые»</a:t>
            </a:r>
          </a:p>
          <a:p>
            <a:r>
              <a:rPr lang="ru-RU" dirty="0" smtClean="0"/>
              <a:t>«Чистые сердцем»</a:t>
            </a:r>
          </a:p>
          <a:p>
            <a:r>
              <a:rPr lang="ru-RU" dirty="0" smtClean="0"/>
              <a:t>«Миротворцы»</a:t>
            </a:r>
          </a:p>
          <a:p>
            <a:r>
              <a:rPr lang="ru-RU" dirty="0" smtClean="0"/>
              <a:t>«Изгнанные за правду»</a:t>
            </a:r>
          </a:p>
          <a:p>
            <a:r>
              <a:rPr lang="ru-RU" dirty="0" smtClean="0"/>
              <a:t>Приведите примеры из жизни святых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164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понял на  этом уроке…</a:t>
            </a:r>
          </a:p>
          <a:p>
            <a:r>
              <a:rPr lang="ru-RU" dirty="0" smtClean="0"/>
              <a:t>Мне не понятно ….</a:t>
            </a:r>
          </a:p>
          <a:p>
            <a:r>
              <a:rPr lang="ru-RU" dirty="0" smtClean="0"/>
              <a:t>Где можно применить свои знания</a:t>
            </a:r>
          </a:p>
          <a:p>
            <a:r>
              <a:rPr lang="ru-RU" dirty="0" smtClean="0"/>
              <a:t>Я бы хотел</a:t>
            </a:r>
          </a:p>
          <a:p>
            <a:r>
              <a:rPr lang="ru-RU" dirty="0" smtClean="0"/>
              <a:t> Теперь я могу </a:t>
            </a:r>
          </a:p>
          <a:p>
            <a:r>
              <a:rPr lang="ru-RU" dirty="0" smtClean="0"/>
              <a:t>Какое из блаженств тебе ближе </a:t>
            </a:r>
          </a:p>
          <a:p>
            <a:r>
              <a:rPr lang="ru-RU" dirty="0" smtClean="0"/>
              <a:t>Зачем к ним должен стремится христианин?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07547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</TotalTime>
  <Words>158</Words>
  <Application>Microsoft Office PowerPoint</Application>
  <PresentationFormat>Широкоэкранный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Нагорная проповедь Христа. Заповеди Блаженства. </vt:lpstr>
      <vt:lpstr>Цели : познакомить с понятиями проповедь, святость и  заповеди блаженства.</vt:lpstr>
      <vt:lpstr>Цитата</vt:lpstr>
      <vt:lpstr>- «Стремитесь к совершенству , как Отец Ваш Небесный- Совершен»   Храм Заповедей Блаженств. Место где Спаситель произнес  Нагорную проповедь. </vt:lpstr>
      <vt:lpstr> французский  Художник Гюстав Доре  « Нагорная проповедь»</vt:lpstr>
      <vt:lpstr>Объясните значение слов в заповедях блаженства:</vt:lpstr>
      <vt:lpstr>Рефлексия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Нагорная проповедь Христа. Заповеди Блаженства.</dc:title>
  <dc:creator>Елена Вильде</dc:creator>
  <cp:lastModifiedBy>Елена Вильде</cp:lastModifiedBy>
  <cp:revision>9</cp:revision>
  <dcterms:created xsi:type="dcterms:W3CDTF">2015-04-20T18:26:44Z</dcterms:created>
  <dcterms:modified xsi:type="dcterms:W3CDTF">2015-04-26T15:05:14Z</dcterms:modified>
</cp:coreProperties>
</file>