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CBFC16"/>
    <a:srgbClr val="0000FF"/>
    <a:srgbClr val="FF3399"/>
    <a:srgbClr val="FFFF6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5" autoAdjust="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CB730F-BF5D-476B-A63B-04AB9AC5EEA0}" type="datetimeFigureOut">
              <a:rPr lang="ru-RU" smtClean="0"/>
              <a:pPr/>
              <a:t>16.11.2014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7A4B98-5ADB-42D9-8FDE-20D509CB963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Click="0" advTm="3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28800"/>
            <a:ext cx="6624736" cy="172819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НЕДЕЛЯ ИГРЫ </a:t>
            </a:r>
            <a:br>
              <a:rPr lang="ru-RU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</a:br>
            <a:r>
              <a:rPr lang="ru-RU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И ИГРУШЕК</a:t>
            </a:r>
            <a:endParaRPr lang="ru-RU" b="1" dirty="0">
              <a:solidFill>
                <a:srgbClr val="FF0000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365104"/>
            <a:ext cx="2016224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Batang" pitchFamily="18" charset="-127"/>
                <a:ea typeface="Batang" pitchFamily="18" charset="-127"/>
                <a:cs typeface="Aharoni" pitchFamily="2" charset="-79"/>
              </a:rPr>
              <a:t>ГРУППА</a:t>
            </a:r>
            <a:endParaRPr lang="ru-RU" sz="3200" b="1" dirty="0">
              <a:solidFill>
                <a:srgbClr val="0000FF"/>
              </a:solidFill>
              <a:latin typeface="Batang" pitchFamily="18" charset="-127"/>
              <a:ea typeface="Batang" pitchFamily="18" charset="-127"/>
              <a:cs typeface="Aharoni" pitchFamily="2" charset="-79"/>
            </a:endParaRPr>
          </a:p>
        </p:txBody>
      </p:sp>
      <p:pic>
        <p:nvPicPr>
          <p:cNvPr id="1028" name="Picture 4" descr="Солнце, солнышко Солнце раздвигает тучки смайл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8640"/>
            <a:ext cx="3024336" cy="30243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347864" y="4293096"/>
            <a:ext cx="54726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“</a:t>
            </a:r>
            <a:r>
              <a:rPr lang="ru-RU" sz="5400" b="1" cap="none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СОЛНЫШКО</a:t>
            </a:r>
            <a:r>
              <a:rPr lang="en-US" sz="5400" b="1" cap="none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”</a:t>
            </a:r>
            <a:endParaRPr lang="ru-RU" sz="5400" b="1" cap="none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45803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« ГОРОД МАСТЕРОВ»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Маленькие строители: стихи детям о строительных профессиях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540060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87824" y="4757761"/>
            <a:ext cx="57606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люблю пилить, строгать,</a:t>
            </a:r>
            <a:b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Гвозди ловко забивать.</a:t>
            </a:r>
            <a:b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Стану взрослым я когда,</a:t>
            </a:r>
            <a:b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Буду строить города!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20688"/>
            <a:ext cx="4001648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Строим домики для сказочных героев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Picture 2" descr="C:\Users\hp\Pictures\127___11\IMG_18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3816424" cy="3269661"/>
          </a:xfrm>
          <a:prstGeom prst="rect">
            <a:avLst/>
          </a:prstGeom>
          <a:noFill/>
        </p:spPr>
      </p:pic>
      <p:pic>
        <p:nvPicPr>
          <p:cNvPr id="5" name="Рисунок 4" descr="IMG_18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3501008"/>
            <a:ext cx="3960440" cy="297033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« Игры наших бабушек и   дедушек»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_188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916832"/>
            <a:ext cx="3888431" cy="3312367"/>
          </a:xfrm>
        </p:spPr>
      </p:pic>
      <p:pic>
        <p:nvPicPr>
          <p:cNvPr id="5" name="Рисунок 4" descr="IMG_189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996952"/>
            <a:ext cx="3707904" cy="345638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43608" y="5589240"/>
            <a:ext cx="3960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У нас в гостях Малышева Ольга Юрьевна, бабушка Саши Иванова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1916832"/>
            <a:ext cx="23762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Игра «КАРАВАЙ»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« Игры разных народов»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MG_18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3568947" cy="2808311"/>
          </a:xfrm>
        </p:spPr>
      </p:pic>
      <p:pic>
        <p:nvPicPr>
          <p:cNvPr id="5" name="Рисунок 4" descr="IMG_189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564904"/>
            <a:ext cx="4032448" cy="35010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5229200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Даже в сильную жару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Резво скачет кенгуру,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Вместе с ней, участник гонок,</a:t>
            </a:r>
            <a:br>
              <a:rPr lang="ru-RU" sz="2000" b="1" dirty="0" smtClean="0">
                <a:solidFill>
                  <a:srgbClr val="FFC000"/>
                </a:solidFill>
              </a:rPr>
            </a:br>
            <a:r>
              <a:rPr lang="ru-RU" sz="2000" b="1" dirty="0" smtClean="0">
                <a:solidFill>
                  <a:srgbClr val="FFC000"/>
                </a:solidFill>
              </a:rPr>
              <a:t>В сумке скачет кенгурёнок</a:t>
            </a:r>
            <a:endParaRPr lang="ru-RU" sz="2000" b="1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1772816"/>
            <a:ext cx="3995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C000"/>
                </a:solidFill>
              </a:rPr>
              <a:t>Австралийская игра «КЕНГУРУ»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«Играем всей семьей»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18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988840"/>
            <a:ext cx="4464496" cy="3600400"/>
          </a:xfrm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436096" y="2690582"/>
            <a:ext cx="3707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люблю свой детский сад,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нем полным-полно ребят.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Раз, два, три, четыре, пять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…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Жаль, что всех не сосчитать.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Может сто их, может двести.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Хорошо, когда мы вместе!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BFC16"/>
                </a:solidFill>
              </a:rPr>
              <a:t>«Музыка и танцы народов мира»</a:t>
            </a:r>
            <a:endParaRPr lang="ru-RU" b="1" dirty="0">
              <a:solidFill>
                <a:srgbClr val="CBFC16"/>
              </a:solidFill>
            </a:endParaRPr>
          </a:p>
        </p:txBody>
      </p:sp>
      <p:pic>
        <p:nvPicPr>
          <p:cNvPr id="4" name="Содержимое 3" descr="IMG_186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3960439" cy="3384376"/>
          </a:xfrm>
        </p:spPr>
      </p:pic>
      <p:pic>
        <p:nvPicPr>
          <p:cNvPr id="6" name="Рисунок 5" descr="IMG_18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1988840"/>
            <a:ext cx="3888432" cy="338437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35896" y="5517232"/>
            <a:ext cx="47525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92D050"/>
                </a:solidFill>
              </a:rPr>
              <a:t>Мы милашки,</a:t>
            </a:r>
            <a:br>
              <a:rPr lang="ru-RU" sz="2000" b="1" i="1" dirty="0" smtClean="0">
                <a:solidFill>
                  <a:srgbClr val="92D050"/>
                </a:solidFill>
              </a:rPr>
            </a:br>
            <a:r>
              <a:rPr lang="ru-RU" sz="2000" b="1" i="1" dirty="0" smtClean="0">
                <a:solidFill>
                  <a:srgbClr val="92D050"/>
                </a:solidFill>
              </a:rPr>
              <a:t>Куклы-неваляшки,</a:t>
            </a:r>
            <a:br>
              <a:rPr lang="ru-RU" sz="2000" b="1" i="1" dirty="0" smtClean="0">
                <a:solidFill>
                  <a:srgbClr val="92D050"/>
                </a:solidFill>
              </a:rPr>
            </a:br>
            <a:r>
              <a:rPr lang="ru-RU" sz="2000" b="1" i="1" dirty="0" smtClean="0">
                <a:solidFill>
                  <a:srgbClr val="92D050"/>
                </a:solidFill>
              </a:rPr>
              <a:t>Куклы-неваляшки, </a:t>
            </a:r>
            <a:br>
              <a:rPr lang="ru-RU" sz="2000" b="1" i="1" dirty="0" smtClean="0">
                <a:solidFill>
                  <a:srgbClr val="92D050"/>
                </a:solidFill>
              </a:rPr>
            </a:br>
            <a:r>
              <a:rPr lang="ru-RU" sz="2000" b="1" i="1" dirty="0" smtClean="0">
                <a:solidFill>
                  <a:srgbClr val="92D050"/>
                </a:solidFill>
              </a:rPr>
              <a:t>Яркие рубашки</a:t>
            </a:r>
            <a:endParaRPr lang="ru-RU" sz="2000" b="1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</TotalTime>
  <Words>113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НЕДЕЛЯ ИГРЫ  И ИГРУШЕК</vt:lpstr>
      <vt:lpstr>« ГОРОД МАСТЕРОВ»</vt:lpstr>
      <vt:lpstr>Строим домики для сказочных героев</vt:lpstr>
      <vt:lpstr>« Игры наших бабушек и   дедушек»</vt:lpstr>
      <vt:lpstr>« Игры разных народов»</vt:lpstr>
      <vt:lpstr>«Играем всей семьей»</vt:lpstr>
      <vt:lpstr>«Музыка и танцы народов мира»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ИГРЫ И ИГРУШЕК</dc:title>
  <dc:creator>hp</dc:creator>
  <cp:lastModifiedBy>hp</cp:lastModifiedBy>
  <cp:revision>16</cp:revision>
  <dcterms:created xsi:type="dcterms:W3CDTF">2014-11-16T11:53:09Z</dcterms:created>
  <dcterms:modified xsi:type="dcterms:W3CDTF">2014-11-16T16:54:12Z</dcterms:modified>
</cp:coreProperties>
</file>