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4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90BD94F6-554B-4FE8-9DF4-2668830AA899}" type="datetimeFigureOut">
              <a:rPr lang="ru-RU" smtClean="0"/>
              <a:t>21.04.2015</a:t>
            </a:fld>
            <a:endParaRPr lang="ru-RU"/>
          </a:p>
        </p:txBody>
      </p:sp>
      <p:sp>
        <p:nvSpPr>
          <p:cNvPr id="16" name="Номер слайда 15"/>
          <p:cNvSpPr>
            <a:spLocks noGrp="1"/>
          </p:cNvSpPr>
          <p:nvPr>
            <p:ph type="sldNum" sz="quarter" idx="11"/>
          </p:nvPr>
        </p:nvSpPr>
        <p:spPr/>
        <p:txBody>
          <a:bodyPr/>
          <a:lstStyle/>
          <a:p>
            <a:fld id="{DCF308E6-5195-4B74-B4BE-B389C7F9649C}"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BD94F6-554B-4FE8-9DF4-2668830AA899}"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F308E6-5195-4B74-B4BE-B389C7F9649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BD94F6-554B-4FE8-9DF4-2668830AA899}"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F308E6-5195-4B74-B4BE-B389C7F9649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90BD94F6-554B-4FE8-9DF4-2668830AA899}" type="datetimeFigureOut">
              <a:rPr lang="ru-RU" smtClean="0"/>
              <a:t>21.04.2015</a:t>
            </a:fld>
            <a:endParaRPr lang="ru-RU"/>
          </a:p>
        </p:txBody>
      </p:sp>
      <p:sp>
        <p:nvSpPr>
          <p:cNvPr id="15" name="Номер слайда 14"/>
          <p:cNvSpPr>
            <a:spLocks noGrp="1"/>
          </p:cNvSpPr>
          <p:nvPr>
            <p:ph type="sldNum" sz="quarter" idx="15"/>
          </p:nvPr>
        </p:nvSpPr>
        <p:spPr/>
        <p:txBody>
          <a:bodyPr/>
          <a:lstStyle>
            <a:lvl1pPr algn="ctr">
              <a:defRPr/>
            </a:lvl1pPr>
          </a:lstStyle>
          <a:p>
            <a:fld id="{DCF308E6-5195-4B74-B4BE-B389C7F9649C}"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BD94F6-554B-4FE8-9DF4-2668830AA899}"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F308E6-5195-4B74-B4BE-B389C7F9649C}"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90BD94F6-554B-4FE8-9DF4-2668830AA899}" type="datetimeFigureOut">
              <a:rPr lang="ru-RU" smtClean="0"/>
              <a:t>21.04.2015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F308E6-5195-4B74-B4BE-B389C7F9649C}"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DCF308E6-5195-4B74-B4BE-B389C7F9649C}"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90BD94F6-554B-4FE8-9DF4-2668830AA899}" type="datetimeFigureOut">
              <a:rPr lang="ru-RU" smtClean="0"/>
              <a:t>21.04.2015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0BD94F6-554B-4FE8-9DF4-2668830AA899}" type="datetimeFigureOut">
              <a:rPr lang="ru-RU" smtClean="0"/>
              <a:t>21.04.2015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CF308E6-5195-4B74-B4BE-B389C7F9649C}"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BD94F6-554B-4FE8-9DF4-2668830AA899}" type="datetimeFigureOut">
              <a:rPr lang="ru-RU" smtClean="0"/>
              <a:t>21.04.2015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CF308E6-5195-4B74-B4BE-B389C7F9649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90BD94F6-554B-4FE8-9DF4-2668830AA899}" type="datetimeFigureOut">
              <a:rPr lang="ru-RU" smtClean="0"/>
              <a:t>21.04.2015</a:t>
            </a:fld>
            <a:endParaRPr lang="ru-RU"/>
          </a:p>
        </p:txBody>
      </p:sp>
      <p:sp>
        <p:nvSpPr>
          <p:cNvPr id="9" name="Номер слайда 8"/>
          <p:cNvSpPr>
            <a:spLocks noGrp="1"/>
          </p:cNvSpPr>
          <p:nvPr>
            <p:ph type="sldNum" sz="quarter" idx="15"/>
          </p:nvPr>
        </p:nvSpPr>
        <p:spPr/>
        <p:txBody>
          <a:bodyPr/>
          <a:lstStyle/>
          <a:p>
            <a:fld id="{DCF308E6-5195-4B74-B4BE-B389C7F9649C}"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90BD94F6-554B-4FE8-9DF4-2668830AA899}" type="datetimeFigureOut">
              <a:rPr lang="ru-RU" smtClean="0"/>
              <a:t>21.04.2015</a:t>
            </a:fld>
            <a:endParaRPr lang="ru-RU"/>
          </a:p>
        </p:txBody>
      </p:sp>
      <p:sp>
        <p:nvSpPr>
          <p:cNvPr id="9" name="Номер слайда 8"/>
          <p:cNvSpPr>
            <a:spLocks noGrp="1"/>
          </p:cNvSpPr>
          <p:nvPr>
            <p:ph type="sldNum" sz="quarter" idx="11"/>
          </p:nvPr>
        </p:nvSpPr>
        <p:spPr/>
        <p:txBody>
          <a:bodyPr/>
          <a:lstStyle/>
          <a:p>
            <a:fld id="{DCF308E6-5195-4B74-B4BE-B389C7F9649C}"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0BD94F6-554B-4FE8-9DF4-2668830AA899}" type="datetimeFigureOut">
              <a:rPr lang="ru-RU" smtClean="0"/>
              <a:t>21.04.2015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CF308E6-5195-4B74-B4BE-B389C7F9649C}"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406997" y="332656"/>
            <a:ext cx="8305800" cy="1981200"/>
          </a:xfrm>
        </p:spPr>
        <p:txBody>
          <a:bodyPr/>
          <a:lstStyle/>
          <a:p>
            <a:r>
              <a:rPr lang="en-US" sz="9600" dirty="0" smtClean="0">
                <a:solidFill>
                  <a:schemeClr val="bg2">
                    <a:lumMod val="75000"/>
                  </a:schemeClr>
                </a:solidFill>
              </a:rPr>
              <a:t>Pollution</a:t>
            </a:r>
            <a:endParaRPr lang="ru-RU" sz="9600" dirty="0">
              <a:solidFill>
                <a:schemeClr val="bg2">
                  <a:lumMod val="75000"/>
                </a:schemeClr>
              </a:solidFill>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048" y="2155076"/>
            <a:ext cx="8429424" cy="4647278"/>
          </a:xfrm>
          <a:prstGeom prst="rect">
            <a:avLst/>
          </a:prstGeom>
        </p:spPr>
      </p:pic>
    </p:spTree>
    <p:extLst>
      <p:ext uri="{BB962C8B-B14F-4D97-AF65-F5344CB8AC3E}">
        <p14:creationId xmlns:p14="http://schemas.microsoft.com/office/powerpoint/2010/main" val="4200914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2341" y="380693"/>
            <a:ext cx="4955362" cy="1384995"/>
          </a:xfrm>
          <a:prstGeom prst="rect">
            <a:avLst/>
          </a:prstGeom>
          <a:noFill/>
        </p:spPr>
        <p:txBody>
          <a:bodyPr wrap="square" rtlCol="0">
            <a:spAutoFit/>
          </a:bodyPr>
          <a:lstStyle/>
          <a:p>
            <a:r>
              <a:rPr lang="en-US" sz="2800" dirty="0" smtClean="0">
                <a:solidFill>
                  <a:schemeClr val="bg2">
                    <a:lumMod val="75000"/>
                  </a:schemeClr>
                </a:solidFill>
              </a:rPr>
              <a:t>Air contains many gases, but two important ones are oxygen and carbon dioxide.</a:t>
            </a:r>
            <a:endParaRPr lang="ru-RU" sz="2800" dirty="0">
              <a:solidFill>
                <a:schemeClr val="bg2">
                  <a:lumMod val="75000"/>
                </a:schemeClr>
              </a:solidFill>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0094" y="410460"/>
            <a:ext cx="3121152" cy="2340864"/>
          </a:xfrm>
          <a:prstGeom prst="rect">
            <a:avLst/>
          </a:prstGeom>
        </p:spPr>
      </p:pic>
      <p:sp>
        <p:nvSpPr>
          <p:cNvPr id="4" name="TextBox 3"/>
          <p:cNvSpPr txBox="1"/>
          <p:nvPr/>
        </p:nvSpPr>
        <p:spPr>
          <a:xfrm>
            <a:off x="4994446" y="2836210"/>
            <a:ext cx="4032448" cy="2677656"/>
          </a:xfrm>
          <a:prstGeom prst="rect">
            <a:avLst/>
          </a:prstGeom>
          <a:noFill/>
        </p:spPr>
        <p:txBody>
          <a:bodyPr wrap="square" rtlCol="0">
            <a:spAutoFit/>
          </a:bodyPr>
          <a:lstStyle/>
          <a:p>
            <a:r>
              <a:rPr lang="en-US" sz="2800" dirty="0" smtClean="0">
                <a:solidFill>
                  <a:schemeClr val="bg2">
                    <a:lumMod val="75000"/>
                  </a:schemeClr>
                </a:solidFill>
              </a:rPr>
              <a:t>Plants take air into their leaves. They use the carbon in the carbon dioxide for food – the oxygen goes back into the air.</a:t>
            </a:r>
            <a:endParaRPr lang="ru-RU" sz="2800" dirty="0">
              <a:solidFill>
                <a:schemeClr val="bg2">
                  <a:lumMod val="75000"/>
                </a:schemeClr>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636" y="1844824"/>
            <a:ext cx="3554772" cy="2666079"/>
          </a:xfrm>
          <a:prstGeom prst="rect">
            <a:avLst/>
          </a:prstGeom>
        </p:spPr>
      </p:pic>
      <p:sp>
        <p:nvSpPr>
          <p:cNvPr id="6" name="TextBox 5"/>
          <p:cNvSpPr txBox="1"/>
          <p:nvPr/>
        </p:nvSpPr>
        <p:spPr>
          <a:xfrm>
            <a:off x="251520" y="4653136"/>
            <a:ext cx="4536504" cy="1815882"/>
          </a:xfrm>
          <a:prstGeom prst="rect">
            <a:avLst/>
          </a:prstGeom>
          <a:noFill/>
        </p:spPr>
        <p:txBody>
          <a:bodyPr wrap="square" rtlCol="0">
            <a:spAutoFit/>
          </a:bodyPr>
          <a:lstStyle/>
          <a:p>
            <a:r>
              <a:rPr lang="en-US" sz="2800" dirty="0" smtClean="0">
                <a:solidFill>
                  <a:schemeClr val="bg2">
                    <a:lumMod val="75000"/>
                  </a:schemeClr>
                </a:solidFill>
              </a:rPr>
              <a:t>Animals use the oxygen and breathe out carbon dioxide. So plants and animals help each other to live and grow.</a:t>
            </a:r>
            <a:endParaRPr lang="ru-RU" sz="2800" dirty="0">
              <a:solidFill>
                <a:schemeClr val="bg2">
                  <a:lumMod val="75000"/>
                </a:schemeClr>
              </a:solidFill>
            </a:endParaRPr>
          </a:p>
        </p:txBody>
      </p:sp>
    </p:spTree>
    <p:extLst>
      <p:ext uri="{BB962C8B-B14F-4D97-AF65-F5344CB8AC3E}">
        <p14:creationId xmlns:p14="http://schemas.microsoft.com/office/powerpoint/2010/main" val="60167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868" y="3645024"/>
            <a:ext cx="4251269" cy="3108543"/>
          </a:xfrm>
          <a:prstGeom prst="rect">
            <a:avLst/>
          </a:prstGeom>
          <a:noFill/>
        </p:spPr>
        <p:txBody>
          <a:bodyPr wrap="square" rtlCol="0">
            <a:spAutoFit/>
          </a:bodyPr>
          <a:lstStyle/>
          <a:p>
            <a:r>
              <a:rPr lang="en-US" sz="2800" dirty="0" smtClean="0">
                <a:solidFill>
                  <a:schemeClr val="bg2">
                    <a:lumMod val="75000"/>
                  </a:schemeClr>
                </a:solidFill>
              </a:rPr>
              <a:t>People built factories, which burned coal or oil. New towns grew up around the factories, with shops, schools and houses for the workers. Everybody burned coal.</a:t>
            </a:r>
            <a:endParaRPr lang="ru-RU" sz="2800" dirty="0">
              <a:solidFill>
                <a:schemeClr val="bg2">
                  <a:lumMod val="75000"/>
                </a:schemeClr>
              </a:solidFill>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276" y="382541"/>
            <a:ext cx="4104455" cy="3078342"/>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3717032"/>
            <a:ext cx="4026855" cy="2684570"/>
          </a:xfrm>
          <a:prstGeom prst="rect">
            <a:avLst/>
          </a:prstGeom>
        </p:spPr>
      </p:pic>
      <p:sp>
        <p:nvSpPr>
          <p:cNvPr id="5" name="TextBox 4"/>
          <p:cNvSpPr txBox="1"/>
          <p:nvPr/>
        </p:nvSpPr>
        <p:spPr>
          <a:xfrm>
            <a:off x="4788024" y="1269060"/>
            <a:ext cx="4032448" cy="1384995"/>
          </a:xfrm>
          <a:prstGeom prst="rect">
            <a:avLst/>
          </a:prstGeom>
          <a:noFill/>
        </p:spPr>
        <p:txBody>
          <a:bodyPr wrap="square" rtlCol="0">
            <a:spAutoFit/>
          </a:bodyPr>
          <a:lstStyle/>
          <a:p>
            <a:r>
              <a:rPr lang="en-US" sz="2800" dirty="0" smtClean="0">
                <a:solidFill>
                  <a:schemeClr val="bg2">
                    <a:lumMod val="75000"/>
                  </a:schemeClr>
                </a:solidFill>
              </a:rPr>
              <a:t>The fires did not burn cleanly</a:t>
            </a:r>
            <a:r>
              <a:rPr lang="ru-RU" sz="2800" dirty="0" smtClean="0">
                <a:solidFill>
                  <a:schemeClr val="bg2">
                    <a:lumMod val="75000"/>
                  </a:schemeClr>
                </a:solidFill>
              </a:rPr>
              <a:t>; </a:t>
            </a:r>
            <a:r>
              <a:rPr lang="en-US" sz="2800" dirty="0" smtClean="0">
                <a:solidFill>
                  <a:schemeClr val="bg2">
                    <a:lumMod val="75000"/>
                  </a:schemeClr>
                </a:solidFill>
              </a:rPr>
              <a:t>they produced a lot of smoke and soot.</a:t>
            </a:r>
            <a:endParaRPr lang="ru-RU" sz="2800" dirty="0">
              <a:solidFill>
                <a:schemeClr val="bg2">
                  <a:lumMod val="75000"/>
                </a:schemeClr>
              </a:solidFill>
            </a:endParaRPr>
          </a:p>
        </p:txBody>
      </p:sp>
    </p:spTree>
    <p:extLst>
      <p:ext uri="{BB962C8B-B14F-4D97-AF65-F5344CB8AC3E}">
        <p14:creationId xmlns:p14="http://schemas.microsoft.com/office/powerpoint/2010/main" val="2806151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0727" y="764704"/>
            <a:ext cx="3924436" cy="1815882"/>
          </a:xfrm>
          <a:prstGeom prst="rect">
            <a:avLst/>
          </a:prstGeom>
          <a:noFill/>
        </p:spPr>
        <p:txBody>
          <a:bodyPr wrap="square" rtlCol="0">
            <a:spAutoFit/>
          </a:bodyPr>
          <a:lstStyle/>
          <a:p>
            <a:r>
              <a:rPr lang="en-US" sz="2800" dirty="0" smtClean="0">
                <a:solidFill>
                  <a:schemeClr val="bg2">
                    <a:lumMod val="75000"/>
                  </a:schemeClr>
                </a:solidFill>
              </a:rPr>
              <a:t>The soot from the smoke blackened the buildings in the towns, and many trees died</a:t>
            </a:r>
            <a:endParaRPr lang="ru-RU" sz="2800" dirty="0">
              <a:solidFill>
                <a:schemeClr val="bg2">
                  <a:lumMod val="75000"/>
                </a:schemeClr>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329" y="2996952"/>
            <a:ext cx="3877834" cy="3000294"/>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9559" y="392266"/>
            <a:ext cx="4380783" cy="2916163"/>
          </a:xfrm>
          <a:prstGeom prst="rect">
            <a:avLst/>
          </a:prstGeom>
        </p:spPr>
      </p:pic>
      <p:sp>
        <p:nvSpPr>
          <p:cNvPr id="5" name="TextBox 4"/>
          <p:cNvSpPr txBox="1"/>
          <p:nvPr/>
        </p:nvSpPr>
        <p:spPr>
          <a:xfrm>
            <a:off x="4265854" y="3724077"/>
            <a:ext cx="4907356" cy="954107"/>
          </a:xfrm>
          <a:prstGeom prst="rect">
            <a:avLst/>
          </a:prstGeom>
          <a:noFill/>
        </p:spPr>
        <p:txBody>
          <a:bodyPr wrap="square" rtlCol="0">
            <a:spAutoFit/>
          </a:bodyPr>
          <a:lstStyle/>
          <a:p>
            <a:r>
              <a:rPr lang="en-US" sz="2800" dirty="0" smtClean="0">
                <a:solidFill>
                  <a:schemeClr val="bg2">
                    <a:lumMod val="75000"/>
                  </a:schemeClr>
                </a:solidFill>
              </a:rPr>
              <a:t>Hundreds of chimneys with dirty grey smoke coming out.</a:t>
            </a:r>
            <a:endParaRPr lang="ru-RU" sz="2800" dirty="0">
              <a:solidFill>
                <a:schemeClr val="bg2">
                  <a:lumMod val="75000"/>
                </a:schemeClr>
              </a:solidFill>
            </a:endParaRPr>
          </a:p>
        </p:txBody>
      </p:sp>
    </p:spTree>
    <p:extLst>
      <p:ext uri="{BB962C8B-B14F-4D97-AF65-F5344CB8AC3E}">
        <p14:creationId xmlns:p14="http://schemas.microsoft.com/office/powerpoint/2010/main" val="1391978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04664"/>
            <a:ext cx="8280920" cy="1384995"/>
          </a:xfrm>
          <a:prstGeom prst="rect">
            <a:avLst/>
          </a:prstGeom>
          <a:noFill/>
        </p:spPr>
        <p:txBody>
          <a:bodyPr wrap="square" rtlCol="0">
            <a:spAutoFit/>
          </a:bodyPr>
          <a:lstStyle/>
          <a:p>
            <a:r>
              <a:rPr lang="en-US" sz="2800" dirty="0" smtClean="0">
                <a:solidFill>
                  <a:schemeClr val="bg2">
                    <a:lumMod val="75000"/>
                  </a:schemeClr>
                </a:solidFill>
              </a:rPr>
              <a:t>The sooty air made people cough. Every winter, many old people and children died from breathing problems. Every year were terrible fogs.</a:t>
            </a:r>
            <a:endParaRPr lang="ru-RU" sz="2800" dirty="0">
              <a:solidFill>
                <a:schemeClr val="bg2">
                  <a:lumMod val="75000"/>
                </a:schemeClr>
              </a:solidFill>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525" y="2158819"/>
            <a:ext cx="4403499" cy="2932330"/>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3789040"/>
            <a:ext cx="4104456" cy="2734877"/>
          </a:xfrm>
          <a:prstGeom prst="rect">
            <a:avLst/>
          </a:prstGeom>
        </p:spPr>
      </p:pic>
    </p:spTree>
    <p:extLst>
      <p:ext uri="{BB962C8B-B14F-4D97-AF65-F5344CB8AC3E}">
        <p14:creationId xmlns:p14="http://schemas.microsoft.com/office/powerpoint/2010/main" val="2731992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404664"/>
            <a:ext cx="7488831" cy="2677656"/>
          </a:xfrm>
          <a:prstGeom prst="rect">
            <a:avLst/>
          </a:prstGeom>
          <a:noFill/>
        </p:spPr>
        <p:txBody>
          <a:bodyPr wrap="square" rtlCol="0">
            <a:spAutoFit/>
          </a:bodyPr>
          <a:lstStyle/>
          <a:p>
            <a:r>
              <a:rPr lang="en-US" sz="2800" dirty="0" smtClean="0">
                <a:solidFill>
                  <a:schemeClr val="bg2">
                    <a:lumMod val="75000"/>
                  </a:schemeClr>
                </a:solidFill>
              </a:rPr>
              <a:t>In the 1950s, new Clean Air laws in Britain said that people must not burn wood, or ordinary, “dirty” coal in their houses, but special, “clean” coal. And factories must have tall chimneys to send the smoke, gases and soot up into the sky and away from the town.</a:t>
            </a:r>
            <a:endParaRPr lang="ru-RU" sz="2800" dirty="0">
              <a:solidFill>
                <a:schemeClr val="bg2">
                  <a:lumMod val="75000"/>
                </a:schemeClr>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3082320"/>
            <a:ext cx="4896544" cy="3456960"/>
          </a:xfrm>
          <a:prstGeom prst="rect">
            <a:avLst/>
          </a:prstGeom>
        </p:spPr>
      </p:pic>
    </p:spTree>
    <p:extLst>
      <p:ext uri="{BB962C8B-B14F-4D97-AF65-F5344CB8AC3E}">
        <p14:creationId xmlns:p14="http://schemas.microsoft.com/office/powerpoint/2010/main" val="1036983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5154878"/>
            <a:ext cx="8496944" cy="1384995"/>
          </a:xfrm>
          <a:prstGeom prst="rect">
            <a:avLst/>
          </a:prstGeom>
          <a:noFill/>
        </p:spPr>
        <p:txBody>
          <a:bodyPr wrap="square" rtlCol="0">
            <a:spAutoFit/>
          </a:bodyPr>
          <a:lstStyle/>
          <a:p>
            <a:r>
              <a:rPr lang="en-US" sz="2800" dirty="0" smtClean="0">
                <a:solidFill>
                  <a:schemeClr val="bg2">
                    <a:lumMod val="75000"/>
                  </a:schemeClr>
                </a:solidFill>
              </a:rPr>
              <a:t>People cleaned the soot off their buildings – and they stayed clean. We can clean the smoke from factories and power stations, but it is very expensive.</a:t>
            </a:r>
            <a:endParaRPr lang="ru-RU" sz="2800" dirty="0">
              <a:solidFill>
                <a:schemeClr val="bg2">
                  <a:lumMod val="75000"/>
                </a:schemeClr>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6008" y="472414"/>
            <a:ext cx="6096000" cy="4572000"/>
          </a:xfrm>
          <a:prstGeom prst="rect">
            <a:avLst/>
          </a:prstGeom>
        </p:spPr>
      </p:pic>
    </p:spTree>
    <p:extLst>
      <p:ext uri="{BB962C8B-B14F-4D97-AF65-F5344CB8AC3E}">
        <p14:creationId xmlns:p14="http://schemas.microsoft.com/office/powerpoint/2010/main" val="17058399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110</TotalTime>
  <Words>255</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Бумажная</vt:lpstr>
      <vt:lpstr>Pollution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slider999</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Pollution</dc:title>
  <dc:creator>User</dc:creator>
  <cp:lastModifiedBy>User</cp:lastModifiedBy>
  <cp:revision>11</cp:revision>
  <dcterms:created xsi:type="dcterms:W3CDTF">2015-04-21T00:20:57Z</dcterms:created>
  <dcterms:modified xsi:type="dcterms:W3CDTF">2015-04-21T04:54:41Z</dcterms:modified>
</cp:coreProperties>
</file>