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0" r:id="rId4"/>
    <p:sldId id="265" r:id="rId5"/>
    <p:sldId id="266" r:id="rId6"/>
    <p:sldId id="271" r:id="rId7"/>
    <p:sldId id="267" r:id="rId8"/>
    <p:sldId id="269" r:id="rId9"/>
    <p:sldId id="272" r:id="rId10"/>
    <p:sldId id="273" r:id="rId11"/>
    <p:sldId id="275" r:id="rId12"/>
    <p:sldId id="276" r:id="rId13"/>
    <p:sldId id="277" r:id="rId14"/>
    <p:sldId id="278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306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307" r:id="rId34"/>
    <p:sldId id="305" r:id="rId35"/>
    <p:sldId id="308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4755845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27064-FE44-4127-9203-91609222BE0B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4BC5-04D8-4996-8BBB-01ECBEC2C9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0693556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27064-FE44-4127-9203-91609222BE0B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4BC5-04D8-4996-8BBB-01ECBEC2C9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5284026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27064-FE44-4127-9203-91609222BE0B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4BC5-04D8-4996-8BBB-01ECBEC2C9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8946426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12556702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27064-FE44-4127-9203-91609222BE0B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4BC5-04D8-4996-8BBB-01ECBEC2C9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8257700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27064-FE44-4127-9203-91609222BE0B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4BC5-04D8-4996-8BBB-01ECBEC2C9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445736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27064-FE44-4127-9203-91609222BE0B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4BC5-04D8-4996-8BBB-01ECBEC2C9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0437141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27064-FE44-4127-9203-91609222BE0B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4BC5-04D8-4996-8BBB-01ECBEC2C9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0618380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27064-FE44-4127-9203-91609222BE0B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4BC5-04D8-4996-8BBB-01ECBEC2C9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5898489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27064-FE44-4127-9203-91609222BE0B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4BC5-04D8-4996-8BBB-01ECBEC2C9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628216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4641897"/>
            <a:ext cx="2345948" cy="21920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27064-FE44-4127-9203-91609222BE0B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F4BC5-04D8-4996-8BBB-01ECBEC2C9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5036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Ba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50">
          <a:ln w="12700" cmpd="sng">
            <a:solidFill>
              <a:schemeClr val="accent6">
                <a:satMod val="120000"/>
                <a:shade val="8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>
            <a:glow rad="53100">
              <a:schemeClr val="accent6">
                <a:satMod val="180000"/>
                <a:alpha val="30000"/>
              </a:schemeClr>
            </a:glow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Повседневная жизнь женщин на фронте воспоминания Долгих З.П.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Презентация ученицы 11 «а</a:t>
            </a:r>
            <a:r>
              <a:rPr lang="ru-RU" smtClean="0"/>
              <a:t>» класса</a:t>
            </a:r>
            <a:endParaRPr lang="ru-RU" dirty="0" smtClean="0"/>
          </a:p>
          <a:p>
            <a:r>
              <a:rPr lang="ru-RU" dirty="0" smtClean="0"/>
              <a:t>МБОУ СО школа п. Уральский </a:t>
            </a:r>
          </a:p>
          <a:p>
            <a:r>
              <a:rPr lang="ru-RU" dirty="0" smtClean="0"/>
              <a:t>Манихиной Юлии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260648"/>
            <a:ext cx="47907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V </a:t>
            </a:r>
            <a:r>
              <a:rPr lang="ru-RU" b="1" dirty="0" smtClean="0">
                <a:solidFill>
                  <a:schemeClr val="bg1"/>
                </a:solidFill>
              </a:rPr>
              <a:t>районный конкурс презентаций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"МОЙ КРАЙ"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«</a:t>
            </a:r>
            <a:r>
              <a:rPr lang="ru-RU" b="1" i="1" dirty="0" smtClean="0">
                <a:solidFill>
                  <a:schemeClr val="bg1"/>
                </a:solidFill>
              </a:rPr>
              <a:t>Земляки в Великой Отечественной войне»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967911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38600" cy="579350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1941 году красная Армия отступала и вела оборонительный бой , было большое количество раненых.</a:t>
            </a:r>
          </a:p>
          <a:p>
            <a:r>
              <a:rPr lang="ru-RU" dirty="0" smtClean="0"/>
              <a:t>Когда пуля валит солдата на землю, после мальчишеского вскрика «Мама» , он зовёт «Сестричка, родная помоги!»В это время она для него и мама ,и сестра ,и чаще всего единственная надежда.</a:t>
            </a:r>
            <a:endParaRPr lang="ru-RU" dirty="0"/>
          </a:p>
        </p:txBody>
      </p:sp>
      <p:pic>
        <p:nvPicPr>
          <p:cNvPr id="7" name="Picture 2" descr="https://im3-tub-ru.yandex.net/i?id=379623201764ae8752653538ffbf06e3&amp;n=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268760"/>
            <a:ext cx="3816424" cy="3309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51639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r>
              <a:rPr lang="ru-RU" dirty="0" smtClean="0"/>
              <a:t>Раненному солдату надо было оказать первую помощь, вытащить с поля боя вместе с его оружием, так требовалось в то время. Естественно медицинские сёстры, работавшие на передовой, вынуждены были носить мужские брюки и гимнастерки.</a:t>
            </a:r>
            <a:endParaRPr lang="ru-RU" dirty="0"/>
          </a:p>
        </p:txBody>
      </p:sp>
      <p:pic>
        <p:nvPicPr>
          <p:cNvPr id="6" name="Picture 4" descr="https://im1-tub-ru.yandex.net/i?id=6dbcf263876e94cc24d471cbd11a0f9e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573016"/>
            <a:ext cx="316835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96291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Шинель была тоже не очень удобна , у Зои Петровны был ватник и ватные штаны , которые были получены ею в посылки из тыла. Нижнее бельё мужское было и поэтому , приходилось носить мужские ситцевые трусы. Во время войны Зоя Петровна так привыкла носить брюки , что и после войны она сохранила эту привычку. «Юбки я так и не научилась носить,-сетует Зоя Петровна,-может поэтому , и не сложилась личная жизнь»</a:t>
            </a:r>
          </a:p>
        </p:txBody>
      </p:sp>
    </p:spTree>
    <p:extLst>
      <p:ext uri="{BB962C8B-B14F-4D97-AF65-F5344CB8AC3E}">
        <p14:creationId xmlns:p14="http://schemas.microsoft.com/office/powerpoint/2010/main" xmlns="" val="10807529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 словам Зои Петровны , жили в землянке по 5-6 человек ,бытовых условий не было ни каких. Спать приходилось не более 2 часов , и поэтому главным было не удобства ,а то чтобы в землянке было сухо и относительно тепло.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140968"/>
            <a:ext cx="454787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359309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ru-RU" dirty="0" smtClean="0"/>
              <a:t>Зоя </a:t>
            </a:r>
            <a:r>
              <a:rPr lang="ru-RU" dirty="0"/>
              <a:t>П</a:t>
            </a:r>
            <a:r>
              <a:rPr lang="ru-RU" dirty="0" smtClean="0"/>
              <a:t>етровна вспоминает: «Всегда было тяжело переползать от одного солдата к другому под не прерывным обстрелом. Смотреть в глаза мальчикам для которых ты единственная надежда».</a:t>
            </a:r>
            <a:endParaRPr lang="ru-RU" dirty="0"/>
          </a:p>
        </p:txBody>
      </p:sp>
      <p:sp>
        <p:nvSpPr>
          <p:cNvPr id="4" name="AutoShape 2" descr="&quot;У войны не женское лицо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s://im3-tub-ru.yandex.net/i?id=f20ed36d6363385670317279c64c1ecb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1" y="3356992"/>
            <a:ext cx="4680521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016585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686800" y="1196752"/>
            <a:ext cx="709736" cy="22088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9"/>
            <a:ext cx="8229600" cy="4824536"/>
          </a:xfrm>
        </p:spPr>
        <p:txBody>
          <a:bodyPr/>
          <a:lstStyle/>
          <a:p>
            <a:r>
              <a:rPr lang="ru-RU" dirty="0" smtClean="0"/>
              <a:t>«Вторая мысль которая постоянно была в голове-говорит Зоя Петровна-хочу </a:t>
            </a:r>
            <a:r>
              <a:rPr lang="ru-RU" dirty="0" err="1" smtClean="0"/>
              <a:t>есть.»Кормили</a:t>
            </a:r>
            <a:r>
              <a:rPr lang="ru-RU" dirty="0" smtClean="0"/>
              <a:t> в первые месяцы, войны очень плохо, пусть бы было мало </a:t>
            </a:r>
            <a:r>
              <a:rPr lang="ru-RU" dirty="0" err="1" smtClean="0"/>
              <a:t>еды,но</a:t>
            </a:r>
            <a:r>
              <a:rPr lang="ru-RU" dirty="0" smtClean="0"/>
              <a:t> главное горячая об этом мечтали девочки в нашей роте.</a:t>
            </a:r>
            <a:endParaRPr lang="ru-RU" dirty="0"/>
          </a:p>
        </p:txBody>
      </p:sp>
      <p:pic>
        <p:nvPicPr>
          <p:cNvPr id="2052" name="Picture 4" descr="https://im0-tub-ru.yandex.net/i?id=59e6d0548eb01f87a5ca8b69050735d5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645024"/>
            <a:ext cx="316835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0271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338437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Многие женщины на фронте впервые попробовали  алкоголь, не исключением была и Зоя Петровна: «Дома я не пила. До 41…Я в первые в жизни пила спиртное. Где-то был разбит железнодорожный состав и, значит, принесли нам такую мутную жидкость, как молоко…похоже на вино. Мы пили это за победу, за Родину, за Сталина. Это мое первое посвящение так сказать в армейскую жизнь»</a:t>
            </a:r>
            <a:endParaRPr lang="ru-RU" dirty="0"/>
          </a:p>
        </p:txBody>
      </p:sp>
      <p:pic>
        <p:nvPicPr>
          <p:cNvPr id="4" name="Picture 2" descr="https://im2-tub-ru.yandex.net/i?id=37cc31ae7acea991a050312085f9bd1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501008"/>
            <a:ext cx="4968552" cy="315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19727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ru-RU" dirty="0" smtClean="0"/>
              <a:t>« Третье чего не хватало на войне-бани, простой русской бани. Я родилась и выросла в деревне,-вспоминает Зоя Петровна -вернешься в землянку, вся сырая, грязная, продрогшая до костей. Ляжешь, закроешь глаза и мечтаешь о том, как бы помыться в бане с веником, с паром. В землянке холодно, за ночь вода покроется льдом , утром его надо расковырять, что бы умыться, о женской гигиене вообще и не вспоминали..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814676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476672"/>
            <a:ext cx="4038600" cy="5649491"/>
          </a:xfrm>
        </p:spPr>
        <p:txBody>
          <a:bodyPr/>
          <a:lstStyle/>
          <a:p>
            <a:r>
              <a:rPr lang="ru-RU" dirty="0" smtClean="0"/>
              <a:t>В марте 1944 года Зоя Петровна надела форму польской армии. Она простая русская девушка из деревни Луговой, </a:t>
            </a:r>
            <a:r>
              <a:rPr lang="ru-RU" dirty="0" err="1" smtClean="0"/>
              <a:t>Осинского</a:t>
            </a:r>
            <a:r>
              <a:rPr lang="ru-RU" dirty="0" smtClean="0"/>
              <a:t> района стала офицером иностранной армии.</a:t>
            </a:r>
          </a:p>
          <a:p>
            <a:endParaRPr lang="ru-RU" dirty="0"/>
          </a:p>
        </p:txBody>
      </p:sp>
      <p:pic>
        <p:nvPicPr>
          <p:cNvPr id="8194" name="Picture 2" descr="C:\Users\1\Documents\презентации по ВОВ\Фото Зои Петровны\аернт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836711"/>
            <a:ext cx="3528392" cy="47159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93927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dirty="0" smtClean="0"/>
              <a:t>Так начался второй этап службы, проходил он в прифронтовом госпитале Польской армии. Здесь задача была уже иной, оказывать тяжело раненым первую помощь и отправлять их в тыл ,  раненые средней тяжести и легко получали лечение на месте.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04439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just"/>
            <a:r>
              <a:rPr lang="ru-RU" dirty="0" smtClean="0"/>
              <a:t>Маршал Советского Союза И.Х. Баграмян писал: «То, что сделано военной медициной в годы минувшей войны, по всей справедливости может быть названо подвигом. Для нас, ветеранов Великой Отечественной войны, образ военного медика остается олицетворением высокого гуманизма, мужества и самоотверженности».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«Форму получили сразу же. Юбку и гимнастёрку, бельё женское, чулки, сапоги. Надо сказать, форма была очень удобной из качественного и практичного материала.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548680"/>
            <a:ext cx="467223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250586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686800" y="692696"/>
            <a:ext cx="565720" cy="7249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8"/>
            <a:ext cx="8075240" cy="5505475"/>
          </a:xfrm>
        </p:spPr>
        <p:txBody>
          <a:bodyPr/>
          <a:lstStyle/>
          <a:p>
            <a:r>
              <a:rPr lang="ru-RU" dirty="0" smtClean="0"/>
              <a:t>В 1944 году боевые действия происходили на территории восточной Европы , война вступила в завершающий период, это оказывало большое влияние на настроение в армии. </a:t>
            </a:r>
          </a:p>
          <a:p>
            <a:r>
              <a:rPr lang="ru-RU" dirty="0" smtClean="0"/>
              <a:t>Отмечали праздники. «Помню новый 1945 год. Горел костёр ,стреляли  в </a:t>
            </a:r>
            <a:r>
              <a:rPr lang="ru-RU" dirty="0" err="1" smtClean="0"/>
              <a:t>воздух,поздравляли</a:t>
            </a:r>
            <a:r>
              <a:rPr lang="ru-RU" dirty="0" smtClean="0"/>
              <a:t> друг друга. Даже подарки, какие то дарили.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4110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Изменилось и отношение к жизни , усталость от войны отошла на второй план, более качественным и </a:t>
            </a:r>
            <a:r>
              <a:rPr lang="ru-RU" dirty="0" err="1" smtClean="0"/>
              <a:t>интерессным</a:t>
            </a:r>
            <a:r>
              <a:rPr lang="ru-RU" dirty="0" smtClean="0"/>
              <a:t> стал досуг.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04664"/>
            <a:ext cx="4824536" cy="3365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867187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Зоя </a:t>
            </a:r>
            <a:r>
              <a:rPr lang="ru-RU" dirty="0"/>
              <a:t>П</a:t>
            </a:r>
            <a:r>
              <a:rPr lang="ru-RU" dirty="0" smtClean="0"/>
              <a:t>етровна хорошо пела и танцевала. Была всегда в центре внимания. Именно там в Польше, Зоя Петровна и встретила свою первую и единственную  любовь.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548680"/>
            <a:ext cx="4320480" cy="335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82040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« Не люблю я об этом вспоминать. Долгие годы имя его старалась   из головы выбросить. Имя забыла ,а как выглядит, до сих пор </a:t>
            </a:r>
            <a:r>
              <a:rPr lang="ru-RU" dirty="0" err="1" smtClean="0"/>
              <a:t>помню.Закрою</a:t>
            </a:r>
            <a:r>
              <a:rPr lang="ru-RU" dirty="0" smtClean="0"/>
              <a:t> глаза он как живой передо мной </a:t>
            </a:r>
            <a:r>
              <a:rPr lang="ru-RU" dirty="0" err="1" smtClean="0"/>
              <a:t>стоит,улыбается.Этой</a:t>
            </a:r>
            <a:r>
              <a:rPr lang="ru-RU" dirty="0" smtClean="0"/>
              <a:t> улыбкой своей сердце моё разбил, после этого веру к мужчинам я совсем потеряла. Женатым он оказался,  до самой демобилизации скрывал, а потом сам всё рассказал, к семье вернулся. Очень обидно мне было быть «фронтовой женой».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0886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47853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5289451"/>
          </a:xfrm>
        </p:spPr>
        <p:txBody>
          <a:bodyPr/>
          <a:lstStyle/>
          <a:p>
            <a:r>
              <a:rPr lang="ru-RU" dirty="0" smtClean="0"/>
              <a:t>В свободное время играли в волейбол, была своя армейская футбольная команда. Жили дружно, иначе нельзя, помогали друг другу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444481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522633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5289451"/>
          </a:xfrm>
        </p:spPr>
        <p:txBody>
          <a:bodyPr/>
          <a:lstStyle/>
          <a:p>
            <a:r>
              <a:rPr lang="ru-RU" dirty="0" smtClean="0"/>
              <a:t>Большим событием в фронтовой жизни было получение весточки из дома. Во время войны почтовые пересылки были бесплатными. Письмо сворачивалось в виде треугольника.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455666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76614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4038600" cy="543346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038600" cy="5577483"/>
          </a:xfrm>
        </p:spPr>
        <p:txBody>
          <a:bodyPr>
            <a:normAutofit/>
          </a:bodyPr>
          <a:lstStyle/>
          <a:p>
            <a:r>
              <a:rPr lang="ru-RU" dirty="0" smtClean="0"/>
              <a:t>« Старались писать родным чаще, избегали рассказов о трудностях военной жизни, больше писали одобряющих </a:t>
            </a:r>
            <a:r>
              <a:rPr lang="ru-RU" dirty="0" err="1" smtClean="0"/>
              <a:t>сло</a:t>
            </a:r>
            <a:r>
              <a:rPr lang="ru-RU" dirty="0" smtClean="0"/>
              <a:t> и мечтали о послевоенной жизни, об окончании войны. Из дома отвечали тем же»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4438093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280308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ru-RU" dirty="0" smtClean="0"/>
              <a:t>Бытовые условия стали намного лучше. Была своя столовая с трёхразовым питанием. При госпитале была своя прачечная, в ней были стиральные машины. «Раз в неделю была баня, после неё выдавали чистое бельё. Спали тоже на постельном белье</a:t>
            </a:r>
            <a:r>
              <a:rPr lang="ru-RU" dirty="0"/>
              <a:t>,</a:t>
            </a:r>
            <a:r>
              <a:rPr lang="ru-RU" dirty="0" smtClean="0"/>
              <a:t> его меняли раз в две недели.»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21373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88640"/>
            <a:ext cx="4038600" cy="593752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Приближение победы чувствовалось всё больше, девушки хотели почувствовать себя полноценными женщинами и готовились к празднованию 8 марта заранее. «Восьмое марта в Германии отмечали, тепло было, травка зелёная появилась. Обстановка стабилизировалась. Праздник решили отметить с размахом. 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430943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69924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2204864"/>
            <a:ext cx="416206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Усилиями и заботой военных медиков спасена жизнь 10 миллионов защитников Родины. Возвращены в строй 72,3% пострадавших в боях и 90,6% больных воинов. 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38600" cy="572149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Радостная весть о победе встретила Зою Петровну в Чехословакии. </a:t>
            </a:r>
          </a:p>
          <a:p>
            <a:r>
              <a:rPr lang="ru-RU" dirty="0" smtClean="0"/>
              <a:t>« Событие, которое ждали, о чем мечтали, сбылось. Невозможно описать нашу радость , всю войну не плакала, а тут не сдержалась. Но это была радость сквозь слёзы»- вспоминает Зоя Петровна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4416491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31210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148" y="764704"/>
            <a:ext cx="529258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11560" y="4437112"/>
            <a:ext cx="739471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Вспоминая годы войны, Зоя Петровна очень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часто употребляет слово « вместе» или « все».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Они, действительно вместе встречали горе,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радость встречали тоже вместе.</a:t>
            </a:r>
          </a:p>
        </p:txBody>
      </p:sp>
    </p:spTree>
    <p:extLst>
      <p:ext uri="{BB962C8B-B14F-4D97-AF65-F5344CB8AC3E}">
        <p14:creationId xmlns:p14="http://schemas.microsoft.com/office/powerpoint/2010/main" xmlns="" val="1301437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dirty="0" smtClean="0"/>
              <a:t>Одно из самых ярких воспоминаний женщин, переживших военное время-это труд, каждодневный, выматывающий силы, казалось бы не оставляющий ни времени, ни сил ни на что другое. Но жизнь была многогранной и в это невероятное время. Люди выживали в сложнейших условиях,  голодали, но продолжали жить, любить, думать, мечтать.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7076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C:\Users\1\Documents\Конкурс политех\Документы\юля5_cr.jpg"/>
          <p:cNvPicPr>
            <a:picLocks noGrp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51720" y="260648"/>
            <a:ext cx="4416723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55776" y="5877272"/>
            <a:ext cx="3859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Долгих Зоя Петровна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воспоминания  Зои Петровны Долгих, </a:t>
            </a:r>
          </a:p>
          <a:p>
            <a:r>
              <a:rPr lang="ru-RU" dirty="0" smtClean="0"/>
              <a:t>статьи из газеты « Фанерщик </a:t>
            </a:r>
            <a:r>
              <a:rPr lang="ru-RU" dirty="0" err="1" smtClean="0"/>
              <a:t>Прикамья</a:t>
            </a:r>
            <a:r>
              <a:rPr lang="ru-RU" dirty="0" smtClean="0"/>
              <a:t>»,</a:t>
            </a:r>
          </a:p>
          <a:p>
            <a:r>
              <a:rPr lang="ru-RU" dirty="0" smtClean="0"/>
              <a:t>материалы МБУК « Уральского историко-краеведческого музея»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8016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Автор: Манихина Юлия ученица 11 «а» класса МБОУ СО школа п.Уральский.</a:t>
            </a:r>
          </a:p>
          <a:p>
            <a:r>
              <a:rPr lang="ru-RU" dirty="0" smtClean="0"/>
              <a:t>Руководитель</a:t>
            </a:r>
            <a:r>
              <a:rPr lang="ru-RU" smtClean="0"/>
              <a:t>: Губанова Ю.Л.</a:t>
            </a:r>
            <a:endParaRPr lang="ru-RU"/>
          </a:p>
        </p:txBody>
      </p:sp>
    </p:spTree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1844824"/>
            <a:ext cx="423983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«Сестрица», бесстрашный человек, который не оставит в беде, окажет первую помощь в любых условиях, оттащит в укрытие, вынесет в тяжелую минуту на себе, спрячет от бомбежки в пути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63688" y="1700808"/>
            <a:ext cx="512697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11560" y="4797152"/>
            <a:ext cx="800122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Среди санинструкторов было 40% женщин.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Среди 44 медиков – Героев Советского Союза –17 женщин.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Цель работы</a:t>
            </a:r>
            <a:r>
              <a:rPr lang="ru-RU" dirty="0" smtClean="0"/>
              <a:t> - показать быт женщин- солдат Великой Отечественной войны, глазами непосредственных участников боевых действий. </a:t>
            </a:r>
          </a:p>
          <a:p>
            <a:r>
              <a:rPr lang="ru-RU" b="1" dirty="0" smtClean="0"/>
              <a:t>Задачи работы</a:t>
            </a:r>
            <a:r>
              <a:rPr lang="ru-RU" dirty="0" smtClean="0"/>
              <a:t>: </a:t>
            </a:r>
          </a:p>
          <a:p>
            <a:r>
              <a:rPr lang="ru-RU" dirty="0" smtClean="0"/>
              <a:t>- проанализировать воспоминания участников Великой Отечественной войны;</a:t>
            </a:r>
          </a:p>
          <a:p>
            <a:r>
              <a:rPr lang="ru-RU" dirty="0" smtClean="0"/>
              <a:t>- выявить особенности быта советских женщин- солдат  в годы Великой Отечественной войны; </a:t>
            </a:r>
          </a:p>
          <a:p>
            <a:r>
              <a:rPr lang="ru-RU" dirty="0" smtClean="0"/>
              <a:t>- выяснить, какое влияние оказывали бытовые условия на моральный дух воина.</a:t>
            </a:r>
          </a:p>
          <a:p>
            <a:r>
              <a:rPr lang="ru-RU" b="1" dirty="0" smtClean="0"/>
              <a:t>Объект исследования</a:t>
            </a:r>
            <a:r>
              <a:rPr lang="ru-RU" dirty="0" smtClean="0"/>
              <a:t> - быт советских женщин- солдат Великой Отечественной войны.</a:t>
            </a:r>
          </a:p>
          <a:p>
            <a:r>
              <a:rPr lang="ru-RU" b="1" dirty="0" smtClean="0"/>
              <a:t>Предмет исследования</a:t>
            </a:r>
            <a:r>
              <a:rPr lang="ru-RU" dirty="0" smtClean="0"/>
              <a:t> - выявить особенности быта советских женщин- солдат Великой Отечественной войны.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Долгих Зоя Петровна 1918 г.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23- летняя Зоя Долгих пошла на курсы военных фельдшеров. После их окончания направлена в действующую армию, в медико-санитарную роту при 164 Стрелковой пехотной бригаде 59 Армии 10 корпус </a:t>
            </a:r>
            <a:r>
              <a:rPr lang="ru-RU" dirty="0" err="1" smtClean="0"/>
              <a:t>Северо</a:t>
            </a:r>
            <a:r>
              <a:rPr lang="ru-RU" dirty="0" smtClean="0"/>
              <a:t>- Кавказского фронта. Далее служила в 383 </a:t>
            </a:r>
            <a:r>
              <a:rPr lang="ru-RU" dirty="0" err="1" smtClean="0"/>
              <a:t>горно</a:t>
            </a:r>
            <a:r>
              <a:rPr lang="ru-RU" dirty="0" smtClean="0"/>
              <a:t> –стрелковой дивизии 56 армии под Новороссийском. </a:t>
            </a:r>
            <a:endParaRPr lang="ru-RU" dirty="0"/>
          </a:p>
        </p:txBody>
      </p:sp>
      <p:pic>
        <p:nvPicPr>
          <p:cNvPr id="9218" name="Picture 2" descr="C:\Users\1\Documents\презентации по ВОВ\Фото Зои Петровны\нгонар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931" y="1628800"/>
            <a:ext cx="3862074" cy="43924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 «Ни одного раненного не должно оставаться на поле боя»- так требовали приказы военного времени. В приказе Наркома обороны № 281 от 23 августа 1941 года говорилось: за вынос с поля боя 15 солдат с их оружием представлять к правительственной награде  медалью «За боевые заслуги» или «За отвагу», 25 раненных к ордену «Красной Звезды», 40 – к ордену «Красного Знамени», 80- орденом «Ленина» всех санитаров и носильщиков. Таким образом, их работа была приравнена к боевым подвигам. 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4038600" cy="5865515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Службу Зои Петровны можно разделить на два этапа. Первый служба в медико-санитарной роте, и второй служба в госпитале Польской армии. Эти периоды отличаются разными </a:t>
            </a:r>
            <a:r>
              <a:rPr lang="ru-RU" dirty="0" err="1" smtClean="0"/>
              <a:t>разными</a:t>
            </a:r>
            <a:r>
              <a:rPr lang="ru-RU" dirty="0" smtClean="0"/>
              <a:t> бытовыми условиями: питанием, обмундированием, досугом. </a:t>
            </a:r>
          </a:p>
          <a:p>
            <a:r>
              <a:rPr lang="ru-RU" dirty="0" smtClean="0"/>
              <a:t>Зоя Петровна вспоминает, что курсы военных фельдшеров проходили по ускоренной программе, сразу после их окончания она была отправлена на фронт.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/>
          </a:p>
        </p:txBody>
      </p:sp>
      <p:pic>
        <p:nvPicPr>
          <p:cNvPr id="1026" name="Picture 2" descr="https://im2-tub-ru.yandex.net/i?id=48e9ee82b3d6fe860312b69dc7f9ac91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56792"/>
            <a:ext cx="345638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10742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beda194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pobeda1945</Template>
  <TotalTime>481</TotalTime>
  <Words>1517</Words>
  <Application>Microsoft Office PowerPoint</Application>
  <PresentationFormat>Экран (4:3)</PresentationFormat>
  <Paragraphs>74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pobeda1945</vt:lpstr>
      <vt:lpstr>Повседневная жизнь женщин на фронте воспоминания Долгих З.П.</vt:lpstr>
      <vt:lpstr>Слайд 2</vt:lpstr>
      <vt:lpstr>Слайд 3</vt:lpstr>
      <vt:lpstr>Слайд 4</vt:lpstr>
      <vt:lpstr>Слайд 5</vt:lpstr>
      <vt:lpstr>Слайд 6</vt:lpstr>
      <vt:lpstr>Долгих Зоя Петровна 1918 г.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Источники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Повседневная жизнь женщин на фронте</dc:title>
  <dc:creator>1</dc:creator>
  <cp:lastModifiedBy>1</cp:lastModifiedBy>
  <cp:revision>35</cp:revision>
  <dcterms:created xsi:type="dcterms:W3CDTF">2015-03-20T14:43:12Z</dcterms:created>
  <dcterms:modified xsi:type="dcterms:W3CDTF">2015-04-25T18:01:28Z</dcterms:modified>
</cp:coreProperties>
</file>