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9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E211A-C86A-4DF3-A839-9659778F6CC3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4CA34-F7E4-448F-843C-590B5CF52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13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D0E78EB-0195-48A2-B780-70C048E5CE62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83A084B-F1CB-4105-B016-72C0FFC8584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anose="04020705040A02060702" pitchFamily="82" charset="0"/>
              </a:rPr>
              <a:t>CLOTHES</a:t>
            </a:r>
            <a:endParaRPr lang="ru-RU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284983"/>
            <a:ext cx="4443148" cy="333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864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74680"/>
              </p:ext>
            </p:extLst>
          </p:nvPr>
        </p:nvGraphicFramePr>
        <p:xfrm>
          <a:off x="323528" y="2492896"/>
          <a:ext cx="8640961" cy="2664296"/>
        </p:xfrm>
        <a:graphic>
          <a:graphicData uri="http://schemas.openxmlformats.org/drawingml/2006/table">
            <a:tbl>
              <a:tblPr firstRow="1" firstCol="1" bandRow="1"/>
              <a:tblGrid>
                <a:gridCol w="2946655"/>
                <a:gridCol w="2867231"/>
                <a:gridCol w="2827075"/>
              </a:tblGrid>
              <a:tr h="1658099"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Положительная степень</a:t>
                      </a:r>
                    </a:p>
                  </a:txBody>
                  <a:tcPr marL="66675" marR="66675" marT="66675" marB="66675">
                    <a:lnL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Сравнительная степень</a:t>
                      </a:r>
                    </a:p>
                  </a:txBody>
                  <a:tcPr marL="66675" marR="66675" marT="66675" marB="66675">
                    <a:lnL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Превосходная степень</a:t>
                      </a:r>
                    </a:p>
                  </a:txBody>
                  <a:tcPr marL="66675" marR="66675" marT="66675" marB="66675">
                    <a:lnL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97"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cold</a:t>
                      </a:r>
                    </a:p>
                  </a:txBody>
                  <a:tcPr marL="66675" marR="66675" marT="66675" marB="66675">
                    <a:lnL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colder</a:t>
                      </a:r>
                    </a:p>
                  </a:txBody>
                  <a:tcPr marL="66675" marR="66675" marT="66675" marB="66675">
                    <a:lnL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the</a:t>
                      </a: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coldest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298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228600" algn="just">
              <a:spcBef>
                <a:spcPts val="1400"/>
              </a:spcBef>
              <a:spcAft>
                <a:spcPts val="1400"/>
              </a:spcAft>
            </a:pPr>
            <a:r>
              <a:rPr lang="ru-RU" dirty="0">
                <a:latin typeface="Times New Roman"/>
                <a:ea typeface="Times New Roman"/>
              </a:rPr>
              <a:t>В односложных прилагательных с кратким звуком + одна согласная буква - эта согласная буква удваивается. 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ts val="1400"/>
              </a:spcBef>
              <a:spcAft>
                <a:spcPts val="1400"/>
              </a:spcAft>
              <a:buSzPts val="1000"/>
              <a:buFont typeface="Wingdings"/>
              <a:buChar char=""/>
              <a:tabLst>
                <a:tab pos="457200" algn="l"/>
              </a:tabLst>
            </a:pPr>
            <a:r>
              <a:rPr lang="ru-RU" dirty="0" err="1">
                <a:latin typeface="Segoe Print" panose="02000600000000000000" pitchFamily="2" charset="0"/>
                <a:ea typeface="Times New Roman"/>
              </a:rPr>
              <a:t>hot</a:t>
            </a:r>
            <a:r>
              <a:rPr lang="ru-RU" dirty="0">
                <a:latin typeface="Segoe Print" panose="02000600000000000000" pitchFamily="2" charset="0"/>
                <a:ea typeface="Times New Roman"/>
              </a:rPr>
              <a:t> – </a:t>
            </a:r>
            <a:r>
              <a:rPr lang="ru-RU" dirty="0" err="1">
                <a:latin typeface="Segoe Print" panose="02000600000000000000" pitchFamily="2" charset="0"/>
                <a:ea typeface="Times New Roman"/>
              </a:rPr>
              <a:t>hotter</a:t>
            </a:r>
            <a:r>
              <a:rPr lang="ru-RU" dirty="0">
                <a:latin typeface="Segoe Print" panose="02000600000000000000" pitchFamily="2" charset="0"/>
                <a:ea typeface="Times New Roman"/>
              </a:rPr>
              <a:t> – </a:t>
            </a:r>
            <a:r>
              <a:rPr lang="ru-RU" dirty="0" err="1">
                <a:latin typeface="Segoe Print" panose="02000600000000000000" pitchFamily="2" charset="0"/>
                <a:ea typeface="Times New Roman"/>
              </a:rPr>
              <a:t>the</a:t>
            </a:r>
            <a:r>
              <a:rPr lang="ru-RU" dirty="0">
                <a:latin typeface="Segoe Print" panose="02000600000000000000" pitchFamily="2" charset="0"/>
                <a:ea typeface="Times New Roman"/>
              </a:rPr>
              <a:t> </a:t>
            </a:r>
            <a:r>
              <a:rPr lang="ru-RU" dirty="0" err="1">
                <a:latin typeface="Segoe Print" panose="02000600000000000000" pitchFamily="2" charset="0"/>
                <a:ea typeface="Times New Roman"/>
              </a:rPr>
              <a:t>hottest</a:t>
            </a:r>
            <a:r>
              <a:rPr lang="ru-RU" dirty="0">
                <a:latin typeface="Segoe Print" panose="02000600000000000000" pitchFamily="2" charset="0"/>
                <a:ea typeface="Times New Roman"/>
              </a:rPr>
              <a:t> </a:t>
            </a:r>
            <a:endParaRPr lang="ru-RU" sz="2000" dirty="0">
              <a:latin typeface="Segoe Print" panose="02000600000000000000" pitchFamily="2" charset="0"/>
              <a:ea typeface="Times New Roman"/>
            </a:endParaRPr>
          </a:p>
          <a:p>
            <a:pPr indent="228600" algn="just">
              <a:spcBef>
                <a:spcPts val="1400"/>
              </a:spcBef>
              <a:spcAft>
                <a:spcPts val="1400"/>
              </a:spcAft>
            </a:pPr>
            <a:r>
              <a:rPr lang="ru-RU" dirty="0">
                <a:latin typeface="Times New Roman"/>
                <a:ea typeface="Times New Roman"/>
              </a:rPr>
              <a:t>Буква у на конце прилагательных после согласных меняется на i. 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ts val="1400"/>
              </a:spcBef>
              <a:spcAft>
                <a:spcPts val="1400"/>
              </a:spcAft>
              <a:buSzPts val="1000"/>
              <a:buFont typeface="Wingdings"/>
              <a:buChar char=""/>
              <a:tabLst>
                <a:tab pos="457200" algn="l"/>
              </a:tabLst>
            </a:pPr>
            <a:r>
              <a:rPr lang="ru-RU" dirty="0" err="1">
                <a:latin typeface="Segoe Print" panose="02000600000000000000" pitchFamily="2" charset="0"/>
                <a:ea typeface="Times New Roman"/>
              </a:rPr>
              <a:t>happy</a:t>
            </a:r>
            <a:r>
              <a:rPr lang="ru-RU" dirty="0">
                <a:latin typeface="Segoe Print" panose="02000600000000000000" pitchFamily="2" charset="0"/>
                <a:ea typeface="Times New Roman"/>
              </a:rPr>
              <a:t> – </a:t>
            </a:r>
            <a:r>
              <a:rPr lang="ru-RU" dirty="0" err="1">
                <a:latin typeface="Segoe Print" panose="02000600000000000000" pitchFamily="2" charset="0"/>
                <a:ea typeface="Times New Roman"/>
              </a:rPr>
              <a:t>happier</a:t>
            </a:r>
            <a:r>
              <a:rPr lang="ru-RU" dirty="0">
                <a:latin typeface="Segoe Print" panose="02000600000000000000" pitchFamily="2" charset="0"/>
                <a:ea typeface="Times New Roman"/>
              </a:rPr>
              <a:t> - </a:t>
            </a:r>
            <a:r>
              <a:rPr lang="ru-RU" dirty="0" err="1">
                <a:latin typeface="Segoe Print" panose="02000600000000000000" pitchFamily="2" charset="0"/>
                <a:ea typeface="Times New Roman"/>
              </a:rPr>
              <a:t>the</a:t>
            </a:r>
            <a:r>
              <a:rPr lang="ru-RU" dirty="0">
                <a:latin typeface="Segoe Print" panose="02000600000000000000" pitchFamily="2" charset="0"/>
                <a:ea typeface="Times New Roman"/>
              </a:rPr>
              <a:t> </a:t>
            </a:r>
            <a:r>
              <a:rPr lang="ru-RU" dirty="0" err="1">
                <a:latin typeface="Segoe Print" panose="02000600000000000000" pitchFamily="2" charset="0"/>
                <a:ea typeface="Times New Roman"/>
              </a:rPr>
              <a:t>happiest</a:t>
            </a:r>
            <a:r>
              <a:rPr lang="ru-RU" dirty="0">
                <a:latin typeface="Segoe Print" panose="02000600000000000000" pitchFamily="2" charset="0"/>
                <a:ea typeface="Times New Roman"/>
              </a:rPr>
              <a:t> </a:t>
            </a:r>
            <a:endParaRPr lang="ru-RU" sz="2000" dirty="0">
              <a:latin typeface="Segoe Print" panose="02000600000000000000" pitchFamily="2" charset="0"/>
              <a:ea typeface="Times New Roman"/>
            </a:endParaRPr>
          </a:p>
          <a:p>
            <a:pPr indent="228600" algn="just">
              <a:spcBef>
                <a:spcPts val="1400"/>
              </a:spcBef>
              <a:spcAft>
                <a:spcPts val="1400"/>
              </a:spcAft>
            </a:pPr>
            <a:r>
              <a:rPr lang="ru-RU" dirty="0">
                <a:latin typeface="Times New Roman"/>
                <a:ea typeface="Times New Roman"/>
              </a:rPr>
              <a:t>Буква e на конце прилагательных выпадает </a:t>
            </a:r>
            <a:endParaRPr lang="ru-RU" sz="2000" dirty="0">
              <a:latin typeface="Times New Roman"/>
              <a:ea typeface="Times New Roman"/>
            </a:endParaRPr>
          </a:p>
          <a:p>
            <a:r>
              <a:rPr lang="ru-RU" dirty="0" err="1">
                <a:latin typeface="Segoe Script" panose="020B0504020000000003" pitchFamily="34" charset="0"/>
                <a:ea typeface="Times New Roman"/>
              </a:rPr>
              <a:t>nice</a:t>
            </a:r>
            <a:r>
              <a:rPr lang="ru-RU" dirty="0">
                <a:latin typeface="Segoe Script" panose="020B0504020000000003" pitchFamily="34" charset="0"/>
                <a:ea typeface="Times New Roman"/>
              </a:rPr>
              <a:t> – </a:t>
            </a:r>
            <a:r>
              <a:rPr lang="ru-RU" dirty="0" err="1">
                <a:latin typeface="Segoe Script" panose="020B0504020000000003" pitchFamily="34" charset="0"/>
                <a:ea typeface="Times New Roman"/>
              </a:rPr>
              <a:t>nicer</a:t>
            </a:r>
            <a:r>
              <a:rPr lang="ru-RU" dirty="0">
                <a:latin typeface="Segoe Script" panose="020B0504020000000003" pitchFamily="34" charset="0"/>
                <a:ea typeface="Times New Roman"/>
              </a:rPr>
              <a:t> – </a:t>
            </a:r>
            <a:r>
              <a:rPr lang="ru-RU" dirty="0" err="1">
                <a:latin typeface="Segoe Script" panose="020B0504020000000003" pitchFamily="34" charset="0"/>
                <a:ea typeface="Times New Roman"/>
              </a:rPr>
              <a:t>the</a:t>
            </a:r>
            <a:r>
              <a:rPr lang="ru-RU" dirty="0">
                <a:latin typeface="Segoe Script" panose="020B0504020000000003" pitchFamily="34" charset="0"/>
                <a:ea typeface="Times New Roman"/>
              </a:rPr>
              <a:t> </a:t>
            </a:r>
            <a:r>
              <a:rPr lang="ru-RU" dirty="0" err="1">
                <a:latin typeface="Segoe Script" panose="020B0504020000000003" pitchFamily="34" charset="0"/>
                <a:ea typeface="Times New Roman"/>
              </a:rPr>
              <a:t>nicest</a:t>
            </a:r>
            <a:r>
              <a:rPr lang="ru-RU" dirty="0">
                <a:latin typeface="Segoe Script" panose="020B0504020000000003" pitchFamily="34" charset="0"/>
                <a:ea typeface="Times New Roman"/>
              </a:rPr>
              <a:t> </a:t>
            </a:r>
            <a:endParaRPr lang="ru-RU" dirty="0">
              <a:latin typeface="Segoe Script" panose="020B0504020000000003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2541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1971675" cy="141922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068" y="2132856"/>
            <a:ext cx="1984248" cy="1426464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313" y="1762729"/>
            <a:ext cx="1857375" cy="240982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05" y="4684564"/>
            <a:ext cx="1924050" cy="133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191" y="4673655"/>
            <a:ext cx="1762125" cy="120967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394" y="4869160"/>
            <a:ext cx="1714500" cy="126682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8008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	In the city houses are … than in the country. (tall) </a:t>
            </a:r>
          </a:p>
          <a:p>
            <a:r>
              <a:rPr lang="en-US" dirty="0"/>
              <a:t>2.	In the city rivers are … than in the country. (dirty) </a:t>
            </a:r>
          </a:p>
          <a:p>
            <a:r>
              <a:rPr lang="en-US" dirty="0"/>
              <a:t>3.	In the country gardens are … than in the city. (big)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the sentences: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3268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852936"/>
            <a:ext cx="3672408" cy="21489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BYE!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388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Autumn, autumn, autumn,</a:t>
            </a:r>
            <a:br>
              <a:rPr lang="en-US" dirty="0"/>
            </a:br>
            <a:r>
              <a:rPr lang="en-US" dirty="0"/>
              <a:t>The summer is over,</a:t>
            </a:r>
            <a:br>
              <a:rPr lang="en-US" dirty="0"/>
            </a:br>
            <a:r>
              <a:rPr lang="en-US" dirty="0"/>
              <a:t>The trees are bare,</a:t>
            </a:r>
            <a:br>
              <a:rPr lang="en-US" dirty="0"/>
            </a:br>
            <a:r>
              <a:rPr lang="en-US" dirty="0"/>
              <a:t>There is mist in the garden</a:t>
            </a:r>
            <a:br>
              <a:rPr lang="en-US" dirty="0"/>
            </a:br>
            <a:r>
              <a:rPr lang="en-US" dirty="0"/>
              <a:t>And frost in the air.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1700808"/>
            <a:ext cx="2976329" cy="223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33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912904"/>
            <a:ext cx="4742987" cy="296436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NOVEMBER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80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2896551"/>
              </p:ext>
            </p:extLst>
          </p:nvPr>
        </p:nvGraphicFramePr>
        <p:xfrm>
          <a:off x="323528" y="1196752"/>
          <a:ext cx="8424934" cy="4104452"/>
        </p:xfrm>
        <a:graphic>
          <a:graphicData uri="http://schemas.openxmlformats.org/drawingml/2006/table">
            <a:tbl>
              <a:tblPr firstRow="1" firstCol="1" bandRow="1"/>
              <a:tblGrid>
                <a:gridCol w="859834"/>
                <a:gridCol w="859834"/>
                <a:gridCol w="861631"/>
                <a:gridCol w="860732"/>
                <a:gridCol w="859834"/>
                <a:gridCol w="860732"/>
                <a:gridCol w="859834"/>
                <a:gridCol w="860732"/>
                <a:gridCol w="859834"/>
                <a:gridCol w="681937"/>
              </a:tblGrid>
              <a:tr h="408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w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y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g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k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t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t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w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q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j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k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l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m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j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o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p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g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o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t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g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g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h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h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b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l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h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b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l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t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t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l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o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l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b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q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o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j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p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h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g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b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t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y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t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k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w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8 WORDS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5624372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4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свитер </a:t>
            </a:r>
            <a:r>
              <a:rPr lang="en-US" sz="1600" dirty="0" smtClean="0">
                <a:latin typeface="Times New Roman"/>
                <a:ea typeface="Times New Roman"/>
              </a:rPr>
              <a:t>,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перчатки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,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шарф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,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носки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,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пальто</a:t>
            </a:r>
            <a:r>
              <a:rPr lang="en-US" dirty="0" smtClean="0">
                <a:latin typeface="Times New Roman"/>
                <a:ea typeface="Times New Roman"/>
              </a:rPr>
              <a:t>,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колготки 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,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брюки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,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куртка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8009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you like to buy in the shop? </a:t>
            </a:r>
          </a:p>
          <a:p>
            <a:r>
              <a:rPr lang="en-US" dirty="0"/>
              <a:t>I would like to buy …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Memory</a:t>
            </a:r>
            <a:r>
              <a:rPr lang="ru-RU" dirty="0"/>
              <a:t> </a:t>
            </a:r>
            <a:r>
              <a:rPr lang="ru-RU" dirty="0" err="1"/>
              <a:t>Game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343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anpst</a:t>
            </a:r>
            <a:r>
              <a:rPr lang="en-US" dirty="0"/>
              <a:t> </a:t>
            </a:r>
          </a:p>
          <a:p>
            <a:r>
              <a:rPr lang="en-US" dirty="0" err="1"/>
              <a:t>ppiersl</a:t>
            </a:r>
            <a:endParaRPr lang="en-US" dirty="0"/>
          </a:p>
          <a:p>
            <a:r>
              <a:rPr lang="en-US" dirty="0" err="1"/>
              <a:t>cajtek</a:t>
            </a:r>
            <a:endParaRPr lang="en-US" dirty="0"/>
          </a:p>
          <a:p>
            <a:r>
              <a:rPr lang="en-US" dirty="0" err="1"/>
              <a:t>tha</a:t>
            </a:r>
            <a:endParaRPr lang="en-US" dirty="0"/>
          </a:p>
          <a:p>
            <a:r>
              <a:rPr lang="en-US" dirty="0" err="1"/>
              <a:t>kerhicfendah</a:t>
            </a:r>
            <a:endParaRPr lang="en-US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Make up the words from these letters and translate: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662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 можете ли вы мне показать: </a:t>
            </a:r>
          </a:p>
          <a:p>
            <a:r>
              <a:rPr lang="ru-RU" dirty="0"/>
              <a:t>•	эти белые ботинки </a:t>
            </a:r>
          </a:p>
          <a:p>
            <a:r>
              <a:rPr lang="ru-RU" dirty="0"/>
              <a:t>•	эти рубашки </a:t>
            </a:r>
          </a:p>
          <a:p>
            <a:r>
              <a:rPr lang="ru-RU" dirty="0"/>
              <a:t>•	это пальто </a:t>
            </a:r>
          </a:p>
          <a:p>
            <a:r>
              <a:rPr lang="ru-RU" dirty="0"/>
              <a:t>•	те перчатки </a:t>
            </a:r>
          </a:p>
          <a:p>
            <a:r>
              <a:rPr lang="ru-RU" dirty="0"/>
              <a:t>•	ту коричневую юбку </a:t>
            </a:r>
          </a:p>
          <a:p>
            <a:r>
              <a:rPr lang="ru-RU" dirty="0"/>
              <a:t>•	те колготки и носки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ask some questions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785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•</a:t>
            </a:r>
            <a:r>
              <a:rPr lang="en-US" dirty="0"/>
              <a:t>	</a:t>
            </a:r>
            <a:r>
              <a:rPr lang="ru-RU" dirty="0"/>
              <a:t>Могу я вам помочь? (</a:t>
            </a:r>
            <a:r>
              <a:rPr lang="en-US" dirty="0"/>
              <a:t>Can I help you?) </a:t>
            </a:r>
          </a:p>
          <a:p>
            <a:r>
              <a:rPr lang="en-US" dirty="0"/>
              <a:t>•	</a:t>
            </a:r>
            <a:r>
              <a:rPr lang="ru-RU" dirty="0"/>
              <a:t>Да, пожалуйста (</a:t>
            </a:r>
            <a:r>
              <a:rPr lang="en-US" dirty="0"/>
              <a:t>Yes, please) </a:t>
            </a:r>
          </a:p>
          <a:p>
            <a:r>
              <a:rPr lang="en-US" dirty="0"/>
              <a:t>•	</a:t>
            </a:r>
            <a:r>
              <a:rPr lang="ru-RU" dirty="0"/>
              <a:t>Не могли бы вы мне показать ту юбку? ( </a:t>
            </a:r>
            <a:r>
              <a:rPr lang="en-US" dirty="0"/>
              <a:t>Can you show me that skirt, please) </a:t>
            </a:r>
          </a:p>
          <a:p>
            <a:r>
              <a:rPr lang="en-US" dirty="0"/>
              <a:t>•	</a:t>
            </a:r>
            <a:r>
              <a:rPr lang="ru-RU" dirty="0"/>
              <a:t>Какой размер? (</a:t>
            </a:r>
            <a:r>
              <a:rPr lang="en-US" dirty="0"/>
              <a:t>What size?) </a:t>
            </a:r>
          </a:p>
          <a:p>
            <a:r>
              <a:rPr lang="en-US" dirty="0"/>
              <a:t>•	</a:t>
            </a:r>
            <a:r>
              <a:rPr lang="ru-RU" dirty="0"/>
              <a:t>Это самая дешевая. (</a:t>
            </a:r>
            <a:r>
              <a:rPr lang="en-US" dirty="0"/>
              <a:t>It’s the cheapest) </a:t>
            </a:r>
          </a:p>
          <a:p>
            <a:r>
              <a:rPr lang="en-US" dirty="0"/>
              <a:t>•	</a:t>
            </a:r>
            <a:r>
              <a:rPr lang="ru-RU" dirty="0"/>
              <a:t>Она довольно таки маленькая. (</a:t>
            </a:r>
            <a:r>
              <a:rPr lang="en-US" dirty="0"/>
              <a:t>It’s rather small) </a:t>
            </a:r>
          </a:p>
          <a:p>
            <a:r>
              <a:rPr lang="en-US" dirty="0"/>
              <a:t>•	</a:t>
            </a:r>
            <a:r>
              <a:rPr lang="ru-RU" dirty="0"/>
              <a:t>Померьте эту.(</a:t>
            </a:r>
            <a:r>
              <a:rPr lang="en-US" dirty="0"/>
              <a:t>Try this on) </a:t>
            </a:r>
          </a:p>
          <a:p>
            <a:r>
              <a:rPr lang="en-US" dirty="0"/>
              <a:t>•	</a:t>
            </a:r>
            <a:r>
              <a:rPr lang="ru-RU" dirty="0"/>
              <a:t>Сколько она стоит? (</a:t>
            </a:r>
            <a:r>
              <a:rPr lang="en-US" dirty="0"/>
              <a:t>how much is it?) </a:t>
            </a:r>
          </a:p>
          <a:p>
            <a:r>
              <a:rPr lang="en-US" dirty="0"/>
              <a:t>•	</a:t>
            </a:r>
            <a:r>
              <a:rPr lang="ru-RU" dirty="0"/>
              <a:t>Я думаю, она великолепна. (</a:t>
            </a:r>
            <a:r>
              <a:rPr lang="en-US" dirty="0"/>
              <a:t>I think, it’s great)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would you say in English? </a:t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239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72816"/>
            <a:ext cx="4149068" cy="276604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the shop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573016"/>
            <a:ext cx="3547281" cy="236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3559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</TotalTime>
  <Words>254</Words>
  <Application>Microsoft Office PowerPoint</Application>
  <PresentationFormat>Экран (4:3)</PresentationFormat>
  <Paragraphs>152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CLOTHES</vt:lpstr>
      <vt:lpstr>Презентация PowerPoint</vt:lpstr>
      <vt:lpstr>NOVEMBER</vt:lpstr>
      <vt:lpstr>FIND 8 WORDS</vt:lpstr>
      <vt:lpstr>Memory Game</vt:lpstr>
      <vt:lpstr>Make up the words from these letters and translate:</vt:lpstr>
      <vt:lpstr>Let’s ask some questions</vt:lpstr>
      <vt:lpstr>How would you say in English?  </vt:lpstr>
      <vt:lpstr>At the shop</vt:lpstr>
      <vt:lpstr>GRAMMAR</vt:lpstr>
      <vt:lpstr>GRAMMAR</vt:lpstr>
      <vt:lpstr>Презентация PowerPoint</vt:lpstr>
      <vt:lpstr>Complete the sentences:</vt:lpstr>
      <vt:lpstr>GOOD BYE!</vt:lpstr>
    </vt:vector>
  </TitlesOfParts>
  <Company>Wagner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CLOTHES</dc:title>
  <dc:creator>Andrey Podolnickiy</dc:creator>
  <cp:lastModifiedBy>Andrey Podolnickiy</cp:lastModifiedBy>
  <cp:revision>4</cp:revision>
  <dcterms:created xsi:type="dcterms:W3CDTF">2014-12-11T19:47:50Z</dcterms:created>
  <dcterms:modified xsi:type="dcterms:W3CDTF">2014-12-11T20:21:42Z</dcterms:modified>
</cp:coreProperties>
</file>