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4" r:id="rId3"/>
    <p:sldId id="274" r:id="rId4"/>
    <p:sldId id="265" r:id="rId5"/>
    <p:sldId id="269" r:id="rId6"/>
    <p:sldId id="256" r:id="rId7"/>
    <p:sldId id="258" r:id="rId8"/>
    <p:sldId id="257" r:id="rId9"/>
    <p:sldId id="260" r:id="rId10"/>
    <p:sldId id="266" r:id="rId11"/>
    <p:sldId id="263" r:id="rId12"/>
    <p:sldId id="270" r:id="rId13"/>
    <p:sldId id="271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МБДОУ «Детский сад № 13 «</a:t>
            </a:r>
            <a:r>
              <a:rPr lang="ru-RU" dirty="0" err="1" smtClean="0"/>
              <a:t>Ивушка</a:t>
            </a:r>
            <a:r>
              <a:rPr lang="ru-RU" dirty="0" smtClean="0"/>
              <a:t>» г.Нурлат РТ»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Подготовила</a:t>
            </a:r>
          </a:p>
          <a:p>
            <a:pPr algn="ctr">
              <a:buNone/>
            </a:pPr>
            <a:r>
              <a:rPr lang="ru-RU" dirty="0" smtClean="0"/>
              <a:t> логопед </a:t>
            </a:r>
            <a:r>
              <a:rPr lang="ru-RU" dirty="0" err="1" smtClean="0"/>
              <a:t>Вафина</a:t>
            </a:r>
            <a:r>
              <a:rPr lang="ru-RU" dirty="0" smtClean="0"/>
              <a:t> Лейла </a:t>
            </a:r>
            <a:r>
              <a:rPr lang="ru-RU" dirty="0" err="1" smtClean="0"/>
              <a:t>Мансуровна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2015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КЛЁСТ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3554" name="Picture 2" descr="Клёст-еловик или обыкновенный клё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ПЕЛИКАН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розовый пелика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6858048" cy="51758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543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у какой птицы самый большой клю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4920148" cy="39290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86446" y="2214554"/>
            <a:ext cx="30003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 smtClean="0"/>
              <a:t>Пеликаны очень хорошо плавают, быстро летают, могут парить</a:t>
            </a:r>
          </a:p>
          <a:p>
            <a:pPr>
              <a:buFont typeface="Arial" charset="0"/>
              <a:buChar char="•"/>
            </a:pPr>
            <a:r>
              <a:rPr lang="ru-RU" sz="2400" dirty="0" smtClean="0"/>
              <a:t>У пеликана имеется мешок под клювом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СТРИЖ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8674" name="Picture 2" descr="В России птицей 2014 года стал стриж"/>
          <p:cNvPicPr>
            <a:picLocks noChangeAspect="1" noChangeArrowheads="1"/>
          </p:cNvPicPr>
          <p:nvPr/>
        </p:nvPicPr>
        <p:blipFill>
          <a:blip r:embed="rId2"/>
          <a:srcRect b="19151"/>
          <a:stretch>
            <a:fillRect/>
          </a:stretch>
        </p:blipFill>
        <p:spPr bwMode="auto">
          <a:xfrm>
            <a:off x="357158" y="1785926"/>
            <a:ext cx="8272673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СТРИЖ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9698" name="Picture 2" descr="Новости со меткой экология - Новости Алтая за 2013 год - Нов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18049"/>
            <a:ext cx="7119934" cy="5339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СТРИЖ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Стрижи – </a:t>
            </a:r>
            <a:r>
              <a:rPr lang="ru-RU" dirty="0" smtClean="0"/>
              <a:t>самые быстрые птицы</a:t>
            </a:r>
          </a:p>
          <a:p>
            <a:r>
              <a:rPr lang="ru-RU" b="1" dirty="0" smtClean="0"/>
              <a:t>Стрижи</a:t>
            </a:r>
            <a:r>
              <a:rPr lang="ru-RU" dirty="0" smtClean="0"/>
              <a:t> — птицы воздушной стихии. В воздухе они добывают корм, в воздухе же собирают материал для постройки гнезда. Спать эти птицы тоже могут в воздухе, поднявшись на большую высоту и летая кругами. </a:t>
            </a:r>
          </a:p>
          <a:p>
            <a:r>
              <a:rPr lang="ru-RU" dirty="0" smtClean="0"/>
              <a:t>Стрижи вообще не садятся на землю, так как подняться в воздух с ровной поверхности большинство стрижей не могут. Их короткие лапки совсем не приспособлены для ходьбы, и по земле птицы могут только ползти. Но зато все 4 коротких пальца, направленные вперед, снабжены острыми цепкими когтями и позволяют стрижам прицепляться к шероховатой стене или стволу сухого дерева.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2"/>
                </a:solidFill>
              </a:rPr>
              <a:t>«ПРО ПТИЦ»</a:t>
            </a:r>
            <a:endParaRPr lang="ru-RU" sz="8000" b="1" dirty="0">
              <a:solidFill>
                <a:schemeClr val="accent2"/>
              </a:solidFill>
            </a:endParaRPr>
          </a:p>
        </p:txBody>
      </p:sp>
      <p:pic>
        <p:nvPicPr>
          <p:cNvPr id="19458" name="Picture 2" descr="Экстрасенсы. . Дмитрий Волхов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2387920" cy="1643064"/>
          </a:xfrm>
          <a:prstGeom prst="rect">
            <a:avLst/>
          </a:prstGeom>
          <a:noFill/>
        </p:spPr>
      </p:pic>
      <p:pic>
        <p:nvPicPr>
          <p:cNvPr id="5" name="Picture 2" descr="Колибр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429132"/>
            <a:ext cx="2500331" cy="1875247"/>
          </a:xfrm>
          <a:prstGeom prst="roundRect">
            <a:avLst/>
          </a:prstGeom>
          <a:noFill/>
        </p:spPr>
      </p:pic>
      <p:pic>
        <p:nvPicPr>
          <p:cNvPr id="19460" name="Picture 4" descr="Птичий праздник По материалам газеты &quot;Библиотека в школе&quot; 4 за 2011 год. Коростел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000240"/>
            <a:ext cx="2662716" cy="2000264"/>
          </a:xfrm>
          <a:prstGeom prst="rect">
            <a:avLst/>
          </a:prstGeom>
          <a:noFill/>
        </p:spPr>
      </p:pic>
      <p:pic>
        <p:nvPicPr>
          <p:cNvPr id="7" name="Picture 2" descr="Клёст-еловик или обыкновенный клёс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69" y="4429132"/>
            <a:ext cx="2667017" cy="2000264"/>
          </a:xfrm>
          <a:prstGeom prst="rect">
            <a:avLst/>
          </a:prstGeom>
          <a:noFill/>
        </p:spPr>
      </p:pic>
      <p:pic>
        <p:nvPicPr>
          <p:cNvPr id="19462" name="Picture 6" descr="ИА Амур.инфо / Амурские охотоведы оградили аистов от огня / 28 сентября 2012 г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2500306"/>
            <a:ext cx="2452705" cy="1839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КОРОЛЁК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Фотография Мишка Квакин из раздела фотоохота 1941561 - фото.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6083147" cy="46434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099" y="6000768"/>
            <a:ext cx="8722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Королёк - самая маленькая птица наших хвойных лесов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КОЛИБРИ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43514" y="1428736"/>
            <a:ext cx="3900486" cy="4572032"/>
          </a:xfrm>
        </p:spPr>
        <p:txBody>
          <a:bodyPr>
            <a:normAutofit/>
          </a:bodyPr>
          <a:lstStyle/>
          <a:p>
            <a:pPr marL="3175" indent="11113" algn="ctr">
              <a:buNone/>
            </a:pPr>
            <a:r>
              <a:rPr lang="ru-RU" sz="2600" b="1" dirty="0" smtClean="0"/>
              <a:t>Колибри - самые маленькие птицы в мире. </a:t>
            </a:r>
            <a:r>
              <a:rPr lang="ru-RU" sz="2800" b="1" dirty="0" smtClean="0"/>
              <a:t>Питаются птицы нектаром цветов и животной пищей (мелкие паучки и мягкие насекомые). </a:t>
            </a:r>
            <a:br>
              <a:rPr lang="ru-RU" sz="2800" b="1" dirty="0" smtClean="0"/>
            </a:br>
            <a:endParaRPr lang="ru-RU" sz="1800" b="1" dirty="0"/>
          </a:p>
        </p:txBody>
      </p:sp>
      <p:pic>
        <p:nvPicPr>
          <p:cNvPr id="1026" name="Picture 2" descr="Колибр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4762534" cy="357190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1"/>
            <a:ext cx="8229600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Не летающие птицы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Изображ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500174"/>
            <a:ext cx="331528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фото долго страуса resm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71472" y="1428736"/>
            <a:ext cx="3143272" cy="2813020"/>
          </a:xfrm>
          <a:prstGeom prst="rect">
            <a:avLst/>
          </a:prstGeom>
          <a:noFill/>
        </p:spPr>
      </p:pic>
      <p:pic>
        <p:nvPicPr>
          <p:cNvPr id="6" name="Picture 2" descr="http://www.worldofcoins.ru/subjects/kiwibrow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929066"/>
            <a:ext cx="3333773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ПИНГВИН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зображ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0577" y="1700808"/>
            <a:ext cx="6336704" cy="475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8762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СТРАУС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8194" name="Picture 2" descr="фото долго страуса resm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6810380" cy="51077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258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КИВИ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170" name="Picture 2" descr="http://www.worldofcoins.ru/subjects/kiwibrow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7358114" cy="55185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538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КЛЁСТ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428736"/>
            <a:ext cx="3186106" cy="4525963"/>
          </a:xfrm>
        </p:spPr>
        <p:txBody>
          <a:bodyPr/>
          <a:lstStyle/>
          <a:p>
            <a:pPr marL="3175" indent="11113"/>
            <a:r>
              <a:rPr lang="ru-RU" dirty="0" smtClean="0"/>
              <a:t>Клёст чаще всего выводит своих птенцов зимой. </a:t>
            </a:r>
          </a:p>
          <a:p>
            <a:pPr marL="3175" indent="11113"/>
            <a:r>
              <a:rPr lang="ru-RU" dirty="0" smtClean="0"/>
              <a:t>У клёста клюв перекрещивающийся.  </a:t>
            </a:r>
            <a:endParaRPr lang="ru-RU" dirty="0"/>
          </a:p>
        </p:txBody>
      </p:sp>
      <p:pic>
        <p:nvPicPr>
          <p:cNvPr id="6146" name="Picture 2" descr="Клест елов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428736"/>
            <a:ext cx="5619790" cy="4214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74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103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МБДОУ «Детский сад № 13 «Ивушка» г.Нурлат РТ»</vt:lpstr>
      <vt:lpstr>«ПРО ПТИЦ»</vt:lpstr>
      <vt:lpstr>КОРОЛЁК</vt:lpstr>
      <vt:lpstr>КОЛИБРИ</vt:lpstr>
      <vt:lpstr>Слайд 5</vt:lpstr>
      <vt:lpstr>ПИНГВИН </vt:lpstr>
      <vt:lpstr>СТРАУС</vt:lpstr>
      <vt:lpstr>КИВИ</vt:lpstr>
      <vt:lpstr>КЛЁСТ</vt:lpstr>
      <vt:lpstr>КЛЁСТ</vt:lpstr>
      <vt:lpstr>ПЕЛИКАН</vt:lpstr>
      <vt:lpstr>Слайд 12</vt:lpstr>
      <vt:lpstr>СТРИЖ</vt:lpstr>
      <vt:lpstr>СТРИЖ</vt:lpstr>
      <vt:lpstr>СТРИЖ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ПИНГВИН </dc:title>
  <dc:creator>1</dc:creator>
  <cp:lastModifiedBy>Administrator</cp:lastModifiedBy>
  <cp:revision>31</cp:revision>
  <dcterms:created xsi:type="dcterms:W3CDTF">2015-04-10T07:01:03Z</dcterms:created>
  <dcterms:modified xsi:type="dcterms:W3CDTF">2015-04-26T14:45:05Z</dcterms:modified>
</cp:coreProperties>
</file>