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7" r:id="rId3"/>
    <p:sldId id="258" r:id="rId4"/>
    <p:sldId id="260" r:id="rId5"/>
    <p:sldId id="262" r:id="rId6"/>
    <p:sldId id="264" r:id="rId7"/>
    <p:sldId id="266" r:id="rId8"/>
    <p:sldId id="268" r:id="rId9"/>
    <p:sldId id="270" r:id="rId10"/>
    <p:sldId id="272" r:id="rId11"/>
    <p:sldId id="274" r:id="rId12"/>
    <p:sldId id="276" r:id="rId13"/>
    <p:sldId id="278" r:id="rId14"/>
    <p:sldId id="280" r:id="rId15"/>
    <p:sldId id="282" r:id="rId16"/>
    <p:sldId id="284" r:id="rId17"/>
    <p:sldId id="286" r:id="rId18"/>
    <p:sldId id="288" r:id="rId19"/>
    <p:sldId id="290" r:id="rId20"/>
    <p:sldId id="296" r:id="rId21"/>
    <p:sldId id="295" r:id="rId22"/>
    <p:sldId id="293" r:id="rId23"/>
    <p:sldId id="298" r:id="rId24"/>
    <p:sldId id="303" r:id="rId25"/>
    <p:sldId id="301" r:id="rId26"/>
    <p:sldId id="304" r:id="rId27"/>
    <p:sldId id="306" r:id="rId28"/>
    <p:sldId id="307" r:id="rId29"/>
    <p:sldId id="309" r:id="rId30"/>
    <p:sldId id="315" r:id="rId31"/>
    <p:sldId id="319" r:id="rId32"/>
    <p:sldId id="317" r:id="rId33"/>
    <p:sldId id="316" r:id="rId34"/>
    <p:sldId id="311" r:id="rId35"/>
    <p:sldId id="314" r:id="rId36"/>
    <p:sldId id="313" r:id="rId37"/>
    <p:sldId id="312" r:id="rId38"/>
    <p:sldId id="320" r:id="rId39"/>
    <p:sldId id="321" r:id="rId40"/>
    <p:sldId id="322" r:id="rId41"/>
    <p:sldId id="323" r:id="rId42"/>
    <p:sldId id="324" r:id="rId43"/>
    <p:sldId id="325" r:id="rId44"/>
    <p:sldId id="328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6" autoAdjust="0"/>
    <p:restoredTop sz="94662" autoAdjust="0"/>
  </p:normalViewPr>
  <p:slideViewPr>
    <p:cSldViewPr>
      <p:cViewPr varScale="1">
        <p:scale>
          <a:sx n="41" d="100"/>
          <a:sy n="41" d="100"/>
        </p:scale>
        <p:origin x="-127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8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8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8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8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1B40F48-D95C-490A-886A-66C2A60781E4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DD0CCE-5C16-4781-B0CB-ACC73846F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8000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208912" cy="56886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ГБОУ НПО ПЛ «Приморский»</a:t>
            </a:r>
            <a:b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Тема: «Функциональные </a:t>
            </a:r>
            <a: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клавиши </a:t>
            </a:r>
            <a: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ПК» </a:t>
            </a:r>
            <a: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Урок: «Сочетание клавиш»</a:t>
            </a: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Предмет: Производственное обучение</a:t>
            </a:r>
            <a: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Мастер производственного обучения</a:t>
            </a:r>
            <a:b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Художникова</a:t>
            </a: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Т.Ф.</a:t>
            </a:r>
            <a: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Санкт-Петербург</a:t>
            </a:r>
            <a:b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2011-2012 </a:t>
            </a:r>
            <a:r>
              <a:rPr lang="ru-RU" sz="18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уч.год</a:t>
            </a:r>
            <a: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</p:spPr>
        <p:txBody>
          <a:bodyPr/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затем клавиша  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возврат к предыдущему просмотренному разделу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затем клавиша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к следующему (ранее просмотренному) разделу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00364" y="1857364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Alt</a:t>
            </a:r>
            <a:endParaRPr lang="ru-RU" dirty="0"/>
          </a:p>
        </p:txBody>
      </p:sp>
      <p:sp>
        <p:nvSpPr>
          <p:cNvPr id="5" name="Плюс 4"/>
          <p:cNvSpPr/>
          <p:nvPr/>
        </p:nvSpPr>
        <p:spPr>
          <a:xfrm>
            <a:off x="3929058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57686" y="1857364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15206" y="1857364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71802" y="3357562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Alt</a:t>
            </a:r>
            <a:endParaRPr lang="ru-RU" dirty="0"/>
          </a:p>
        </p:txBody>
      </p:sp>
      <p:sp>
        <p:nvSpPr>
          <p:cNvPr id="10" name="Плюс 9"/>
          <p:cNvSpPr/>
          <p:nvPr/>
        </p:nvSpPr>
        <p:spPr>
          <a:xfrm>
            <a:off x="4000496" y="3571876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29124" y="3357562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86644" y="3429000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закрыть активное окно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переключение между закладками или окнами одного приложения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86116" y="1857364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Alt</a:t>
            </a:r>
            <a:endParaRPr lang="ru-RU" dirty="0"/>
          </a:p>
        </p:txBody>
      </p:sp>
      <p:sp>
        <p:nvSpPr>
          <p:cNvPr id="5" name="Плюс 4"/>
          <p:cNvSpPr/>
          <p:nvPr/>
        </p:nvSpPr>
        <p:spPr>
          <a:xfrm>
            <a:off x="4214810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1928802"/>
            <a:ext cx="642942" cy="571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64" y="3571876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Ctrl</a:t>
            </a:r>
            <a:endParaRPr lang="ru-RU" dirty="0"/>
          </a:p>
        </p:txBody>
      </p:sp>
      <p:sp>
        <p:nvSpPr>
          <p:cNvPr id="8" name="Плюс 7"/>
          <p:cNvSpPr/>
          <p:nvPr/>
        </p:nvSpPr>
        <p:spPr>
          <a:xfrm>
            <a:off x="3929058" y="378619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24" y="3571876"/>
            <a:ext cx="185738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 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>
            <a:off x="5715008" y="385762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15008" y="400050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644364" y="3856834"/>
            <a:ext cx="14287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001951" y="3998519"/>
            <a:ext cx="143670" cy="31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или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переключить язык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окна «Диспетчер задач» или «Безопасность Windows»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857356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5984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Shift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143372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5429256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86446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Shift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28794" y="385762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3214678" y="407194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43306" y="385762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люс 12"/>
          <p:cNvSpPr/>
          <p:nvPr/>
        </p:nvSpPr>
        <p:spPr>
          <a:xfrm>
            <a:off x="4929190" y="407194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57818" y="3857628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Delete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открытие/закрытие меню «Пуск»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открытие/закрытие меню «Пуск»</a:t>
            </a:r>
          </a:p>
          <a:p>
            <a:pPr>
              <a:buFont typeface="Courier New" pitchFamily="49" charset="0"/>
              <a:buChar char="o"/>
            </a:pP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14744" y="178592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71802" y="364331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люс 5"/>
          <p:cNvSpPr/>
          <p:nvPr/>
        </p:nvSpPr>
        <p:spPr>
          <a:xfrm>
            <a:off x="4357686" y="385762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6314" y="364331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Esc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свернуть/восстановить все окна, включая диалоговые, т.е. показать Рабочий стол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программы «Проводник»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86050" y="178592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4071934" y="200024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00562" y="1785926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86050" y="400050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4071934" y="421481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00562" y="400050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окна «Запуск программы» («Пуск» --&gt;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«Выполнить…»)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окна для поиска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28926" y="178592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4214810" y="200024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1785926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28926" y="385762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4214810" y="407194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3857628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заблокировать компьютер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сворачивает все окна, кроме диалоговых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71802" y="178592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4357686" y="200024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6314" y="1785926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357187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857356" y="378619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85984" y="3571876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7467600" cy="4873752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окна «Система»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поместить снимок всего экрана в буфер обмена. В MS-DOS использовалась для вывода на принтер содержимого экрана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857356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5984" y="185736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Pause/Break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3500438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Prt Scr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поместить снимок активного окна в буфер обмена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режим аеро, все окна поплывут по рабочей зоне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928802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143116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1928802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Prt Scr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714752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85918" y="3929066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46" y="3714752"/>
            <a:ext cx="178595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 </a:t>
            </a:r>
            <a:endParaRPr lang="ru-RU" dirty="0"/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sz="2000" dirty="0" smtClean="0"/>
              <a:t>или</a:t>
            </a:r>
            <a:endParaRPr lang="en-US" sz="2000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копировать в буфер обмена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или 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вставить из буфера обмена</a:t>
            </a: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185736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7620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5143504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0694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Insert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3714752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1857356" y="3929066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85984" y="3714752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9058" y="3714752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Shift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люс 13"/>
          <p:cNvSpPr/>
          <p:nvPr/>
        </p:nvSpPr>
        <p:spPr>
          <a:xfrm>
            <a:off x="5143504" y="3929066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72132" y="3714752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Insert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ЦЕЛИ И ЗАДАЧИ УРОКА: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000" dirty="0"/>
              <a:t> </a:t>
            </a:r>
            <a:r>
              <a:rPr lang="ru-RU" sz="4000" dirty="0" smtClean="0"/>
              <a:t>Ознакомить учащихся с функциональностью сочетания клавиш.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/>
              <a:t> </a:t>
            </a:r>
            <a:r>
              <a:rPr lang="ru-RU" sz="4000" dirty="0" smtClean="0"/>
              <a:t>Привить навыки работы на ПК без «мышки».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/>
              <a:t> </a:t>
            </a:r>
            <a:r>
              <a:rPr lang="ru-RU" sz="4000" dirty="0" smtClean="0"/>
              <a:t>Развить интерес к профессии.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69758386"/>
      </p:ext>
    </p:extLst>
  </p:cSld>
  <p:clrMapOvr>
    <a:masterClrMapping/>
  </p:clrMapOvr>
  <p:transition advClick="0" advTm="8000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вырезать в буфер обмена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отменить (назад)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78592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00024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1785926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364331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857356" y="385762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85984" y="364331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отменить (вперёд)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выделить всё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928802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143116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1928802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64331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85918" y="385762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46" y="364331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сохранить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закрыть окно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78592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00024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1785926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357562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85918" y="3571876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46" y="3357562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обновить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удалить слово (удаляет вправо)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857356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5984" y="185736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350043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857356" y="371475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85984" y="3500438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Delete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endParaRPr lang="en-US" sz="2000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переместить курсор на слово назад/вперёд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или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выделить слово слева/справа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43306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2357422" y="221455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786182" y="221455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люс 9"/>
          <p:cNvSpPr/>
          <p:nvPr/>
        </p:nvSpPr>
        <p:spPr>
          <a:xfrm>
            <a:off x="1928794" y="4000504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3786190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Shift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357422" y="3786190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люс 13"/>
          <p:cNvSpPr/>
          <p:nvPr/>
        </p:nvSpPr>
        <p:spPr>
          <a:xfrm>
            <a:off x="3643306" y="4000504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71934" y="3786190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00694" y="3786190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>
            <a:off x="4214810" y="414338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643570" y="414338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7639080" cy="487375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переместить курсор в начало (конец) текста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или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выделить до начала (конца) текста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14480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71670" y="185736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43306" y="185736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385762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Shift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1857356" y="407194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85984" y="385762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люс 12"/>
          <p:cNvSpPr/>
          <p:nvPr/>
        </p:nvSpPr>
        <p:spPr>
          <a:xfrm>
            <a:off x="3571868" y="407194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00496" y="3857628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00694" y="3857628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</a:t>
            </a:r>
            <a:r>
              <a:rPr lang="ru-RU" sz="2000" dirty="0" smtClean="0"/>
              <a:t>или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назад/вперёд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выделить текст в адресной строке браузера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08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868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>
            <a:off x="2285984" y="221455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714744" y="221455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571472" y="364331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1857356" y="385762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85984" y="364331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186766" cy="4873752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двойной щелчок левой кнопки мыши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открывает окно свойств объекта (аналог                                           )                            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7116" y="190021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471562" y="211452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86380" y="257174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6429388" y="278605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15140" y="257174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Enter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Просмотр веб-страниц при помощи сочетаний клавиш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 на экран справки по Internet Explorer 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контекстной справки при работе с диалоговым окном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переключение между полноэкранным и обычным режимом просмотра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10" y="1928802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3857628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на следующий элемент веб-страницы, адресной строки или панели ссылок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на предыдущий элемент веб-страницы, адресной строки или панели ссылок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928802"/>
            <a:ext cx="178595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>
            <a:off x="1857356" y="221455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857356" y="235743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571472" y="3786190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Shift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857356" y="4000504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85984" y="3786190"/>
            <a:ext cx="178595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 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>
            <a:off x="3571868" y="407194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571868" y="421481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системного меню</a:t>
            </a:r>
            <a:r>
              <a:rPr lang="ru-RU" sz="2000" dirty="0" smtClean="0"/>
              <a:t> окна. С помощью него можно закрывать, сворачивать, разворачивать, перемещать и изменять размер окна без помощи мыши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переключение между окном центра справки и поддержки и другими открытыми окнами.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150017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3357554" y="171448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86182" y="1500174"/>
            <a:ext cx="300039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14612" y="3786190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Alt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3786190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</a:t>
            </a:r>
            <a:endParaRPr lang="ru-RU" dirty="0"/>
          </a:p>
        </p:txBody>
      </p:sp>
      <p:sp>
        <p:nvSpPr>
          <p:cNvPr id="10" name="Плюс 9"/>
          <p:cNvSpPr/>
          <p:nvPr/>
        </p:nvSpPr>
        <p:spPr>
          <a:xfrm>
            <a:off x="4143372" y="4000504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7" grpId="0" animBg="1"/>
      <p:bldP spid="9" grpId="0" animBg="1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на домашнюю страницу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на следующую страницу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928802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143116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08" y="1928802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57187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85918" y="378619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46" y="3571876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357422" y="392906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на предыдущую страницу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отображение контекстного меню для ссылки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2357422" y="221455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500034" y="3643314"/>
            <a:ext cx="185738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Shift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2643174" y="385762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14678" y="364331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F10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перемещение между кадрами вперед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перемещение между кадрами назад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14480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08" y="1857364"/>
            <a:ext cx="178595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3428992" y="214311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428992" y="228599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4643438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3643314"/>
            <a:ext cx="185738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Shift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2428860" y="385762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786050" y="364331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люс 12"/>
          <p:cNvSpPr/>
          <p:nvPr/>
        </p:nvSpPr>
        <p:spPr>
          <a:xfrm>
            <a:off x="4000496" y="385762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357686" y="3643314"/>
            <a:ext cx="178595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 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>
            <a:off x="5643570" y="392906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43570" y="407194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пролистывание к началу документа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пролистывание к концу документа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571472" y="221455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428596" y="3429000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571869" y="3785793"/>
            <a:ext cx="42862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пролистывание документа к началу с большим шагом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пролистывание документа к концу с большим шагом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10" y="1857364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Page Up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3714752"/>
            <a:ext cx="928694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Page Down</a:t>
            </a:r>
            <a:endParaRPr lang="ru-RU" dirty="0"/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к началу документа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к концу документа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2143116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3714752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поиск на текущей странице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или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обновление текущей веб-страницы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214311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35743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2143116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500438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7356" y="350043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3143240" y="371475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00430" y="3500438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обновление текущей веб-страницы, даже если отметки времени версии в Интернете и сохраненной на компьютере версии совпадают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прекращение загрузки страницы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207167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14480" y="228599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71670" y="2071678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4286256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Esc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</a:t>
            </a:r>
            <a:r>
              <a:rPr lang="ru-RU" sz="2000" dirty="0" smtClean="0"/>
              <a:t>или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к другому адресу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нового окна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2357430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928794" y="2571744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5984" y="2357430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14744" y="2357430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4929190" y="2571744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86380" y="2357430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48" y="400050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1928794" y="421481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85984" y="400050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закрытие текущего окна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сохранение текущей страницы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08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350043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85918" y="371475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3108" y="3500438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переход в следующую область.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в предыдущую область.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488" y="1714488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Ctrl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29124" y="1714488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</a:t>
            </a:r>
            <a:endParaRPr lang="ru-RU" dirty="0"/>
          </a:p>
        </p:txBody>
      </p:sp>
      <p:sp>
        <p:nvSpPr>
          <p:cNvPr id="6" name="Плюс 5"/>
          <p:cNvSpPr/>
          <p:nvPr/>
        </p:nvSpPr>
        <p:spPr>
          <a:xfrm>
            <a:off x="3929058" y="192880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8794" y="3929066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Ctrl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868" y="3929066"/>
            <a:ext cx="1714512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Shift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3071802" y="414338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57884" y="392906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Tab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5429256" y="414338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печать текущей страницы или активной рамки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открытие панели поиска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14480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71670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57187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14480" y="378619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3571876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панели «Избранное»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панели «Журнал»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214311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14480" y="235743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71670" y="2143116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714752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14480" y="3929066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3714752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Предварительный просмотр при помощи сочетаний клавиш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задание параметров печати и печать страницы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изменение параметров бумаги, колонтитулов, ориентации и полей для данной страницы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85736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185736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57187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85918" y="378619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46" y="3571876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отображение первой страницы, которая будет напечатана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отображение предыдущей страницы, которая будет напечатана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2143116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1785918" y="2357430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2143116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643314"/>
            <a:ext cx="114300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85918" y="385762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46" y="3643314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357422" y="400050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40324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Работать без периферийного устройства «Мышь» можно, нужно и интересно</a:t>
            </a:r>
            <a:r>
              <a:rPr lang="ru-RU" dirty="0">
                <a:solidFill>
                  <a:schemeClr val="accent2"/>
                </a:solidFill>
              </a:rPr>
              <a:t/>
            </a:r>
            <a:br>
              <a:rPr lang="ru-RU" dirty="0">
                <a:solidFill>
                  <a:schemeClr val="accent2"/>
                </a:solidFill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Благодарю за внимание</a:t>
            </a:r>
          </a:p>
          <a:p>
            <a:pPr algn="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Мастер п/о 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Художникова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Т.Ф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262426"/>
      </p:ext>
    </p:extLst>
  </p:cSld>
  <p:clrMapOvr>
    <a:masterClrMapping/>
  </p:clrMapOvr>
  <p:transition advClick="0" advTm="8000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на один элемент вверх в предметном указателе, списке результатов поиска или списке разделов справки.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на один элемент вниз в предметном указателе, списке результатов поиска или списке разделов справки.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29058" y="1357298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4072728" y="1713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4000496" y="3500438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4143769" y="3857231"/>
            <a:ext cx="42862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на одну страницу вверх в предметном указателе, списке результатов поиска или списке разделов справки.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на одну страницу вниз в предметном указателе, списке результатов поиска или списке разделов справки.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29058" y="1643050"/>
            <a:ext cx="857256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Page Up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0496" y="3643314"/>
            <a:ext cx="928694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Page Down</a:t>
            </a:r>
            <a:endParaRPr lang="ru-RU" dirty="0"/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переключение фокуса между различными областями центра справки и поддержки.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прокрутка раздела.</a:t>
            </a: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57620" y="1857364"/>
            <a:ext cx="642942" cy="571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F6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86116" y="3929066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9124" y="3929066"/>
            <a:ext cx="71438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3428992" y="428625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4571206" y="428625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в начало раздела.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в конец раздела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0364" y="1857364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Ctrl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57686" y="1857364"/>
            <a:ext cx="928694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</a:t>
            </a:r>
            <a:endParaRPr lang="ru-RU" dirty="0"/>
          </a:p>
        </p:txBody>
      </p:sp>
      <p:sp>
        <p:nvSpPr>
          <p:cNvPr id="7" name="Плюс 6"/>
          <p:cNvSpPr/>
          <p:nvPr/>
        </p:nvSpPr>
        <p:spPr>
          <a:xfrm>
            <a:off x="3929058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71802" y="3500438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Ctrl</a:t>
            </a:r>
            <a:endParaRPr lang="ru-RU" dirty="0"/>
          </a:p>
        </p:txBody>
      </p:sp>
      <p:sp>
        <p:nvSpPr>
          <p:cNvPr id="9" name="Плюс 8"/>
          <p:cNvSpPr/>
          <p:nvPr/>
        </p:nvSpPr>
        <p:spPr>
          <a:xfrm>
            <a:off x="4000496" y="371475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29124" y="3500438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</a:t>
            </a:r>
            <a:endParaRPr lang="ru-RU" dirty="0"/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выделение всего текста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2000" dirty="0" smtClean="0"/>
              <a:t>затем клавиша</a:t>
            </a:r>
          </a:p>
          <a:p>
            <a:pPr>
              <a:buFont typeface="Courier New" pitchFamily="49" charset="0"/>
              <a:buChar char="o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печать раздела.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488" y="1857364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Ctrl</a:t>
            </a:r>
            <a:endParaRPr lang="ru-RU" dirty="0"/>
          </a:p>
        </p:txBody>
      </p:sp>
      <p:sp>
        <p:nvSpPr>
          <p:cNvPr id="5" name="Плюс 4"/>
          <p:cNvSpPr/>
          <p:nvPr/>
        </p:nvSpPr>
        <p:spPr>
          <a:xfrm>
            <a:off x="3786182" y="2071678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0" y="1857364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71736" y="3500438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Alt</a:t>
            </a:r>
            <a:endParaRPr lang="ru-RU" dirty="0"/>
          </a:p>
        </p:txBody>
      </p:sp>
      <p:sp>
        <p:nvSpPr>
          <p:cNvPr id="8" name="Плюс 7"/>
          <p:cNvSpPr/>
          <p:nvPr/>
        </p:nvSpPr>
        <p:spPr>
          <a:xfrm>
            <a:off x="3500430" y="3714752"/>
            <a:ext cx="285752" cy="28575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29058" y="3500438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15140" y="3500438"/>
            <a:ext cx="78581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636</TotalTime>
  <Words>749</Words>
  <Application>Microsoft Office PowerPoint</Application>
  <PresentationFormat>Экран (4:3)</PresentationFormat>
  <Paragraphs>506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Эркер</vt:lpstr>
      <vt:lpstr>ГБОУ НПО ПЛ «Приморский»  Тема: «Функциональные клавиши ПК»   Урок: «Сочетание клавиш»   Предмет: Производственное обучение  Мастер производственного обучения Художникова Т.Ф.   Санкт-Петербург 2011-2012 уч.год   </vt:lpstr>
      <vt:lpstr>ЦЕЛИ И ЗАДАЧИ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Просмотр веб-страниц при помощи сочетаний клавиш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Предварительный просмотр при помощи сочетаний клавиш </vt:lpstr>
      <vt:lpstr>Презентация PowerPoint</vt:lpstr>
      <vt:lpstr>Работать без периферийного устройства «Мышь» можно, нужно и интересно </vt:lpstr>
    </vt:vector>
  </TitlesOfParts>
  <Company>Лицей Приморский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Сочетание клавиш</dc:title>
  <dc:creator>User8</dc:creator>
  <cp:lastModifiedBy>Татьяна</cp:lastModifiedBy>
  <cp:revision>76</cp:revision>
  <dcterms:created xsi:type="dcterms:W3CDTF">2002-01-02T18:12:35Z</dcterms:created>
  <dcterms:modified xsi:type="dcterms:W3CDTF">2013-06-10T11:41:08Z</dcterms:modified>
</cp:coreProperties>
</file>