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CAAEE7E-F647-46F2-BE86-64E2F55542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2451D1C-28C7-418B-999B-2C08E63B4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%D0%BA%D0%B0%D1%80%D1%82%D0%B8%D0%BD%D0%BA%D0%B8%20%D1%87%D0%B5%D0%B1%D1%83%D1%80%D0%B0%D1%88%D0%BA%D0%B8&amp;stype=image&amp;lr=236&amp;noreask=1&amp;source=wiz" TargetMode="External"/><Relationship Id="rId2" Type="http://schemas.openxmlformats.org/officeDocument/2006/relationships/hyperlink" Target="http://yandex.ru/imag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9898"/>
            <a:ext cx="7410472" cy="2997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татарского языка по теме «</a:t>
            </a:r>
            <a:r>
              <a:rPr lang="tt-RU" dirty="0" smtClean="0"/>
              <a:t>Юнәлеш килеше. Һәм  урын-вакыт килеше белән чагыштырып ныгыту</a:t>
            </a:r>
            <a:br>
              <a:rPr lang="tt-RU" dirty="0" smtClean="0"/>
            </a:br>
            <a:r>
              <a:rPr lang="tt-RU" dirty="0" smtClean="0"/>
              <a:t>(Кайда</a:t>
            </a:r>
            <a:r>
              <a:rPr lang="en-US" dirty="0" smtClean="0"/>
              <a:t>?</a:t>
            </a:r>
            <a:r>
              <a:rPr lang="ru-RU" dirty="0" err="1" smtClean="0"/>
              <a:t>кая</a:t>
            </a:r>
            <a:r>
              <a:rPr lang="en-US" dirty="0" smtClean="0"/>
              <a:t>? </a:t>
            </a:r>
            <a:r>
              <a:rPr lang="ru-RU" dirty="0" err="1" smtClean="0"/>
              <a:t>Сораулары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000504"/>
            <a:ext cx="7553348" cy="17145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Урок с использованием  сингапурских структур</a:t>
            </a:r>
          </a:p>
          <a:p>
            <a:r>
              <a:rPr lang="ru-RU" dirty="0" smtClean="0"/>
              <a:t>Составила  учитель начальных классов Хафизова М.Ф.г Набережные Челны РТ</a:t>
            </a:r>
          </a:p>
          <a:p>
            <a:r>
              <a:rPr lang="ru-RU" dirty="0" smtClean="0"/>
              <a:t>2015год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Userg\Desktop\чебу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5992" cy="2285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             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5400" dirty="0" smtClean="0"/>
              <a:t>Мин куп шләдем</a:t>
            </a:r>
          </a:p>
          <a:p>
            <a:r>
              <a:rPr lang="tt-RU" sz="5400" dirty="0" smtClean="0"/>
              <a:t>Мин аз эшләдем.</a:t>
            </a:r>
          </a:p>
          <a:p>
            <a:r>
              <a:rPr lang="tt-RU" sz="5400" dirty="0" smtClean="0"/>
              <a:t>Мин белдем...</a:t>
            </a:r>
          </a:p>
          <a:p>
            <a:r>
              <a:rPr lang="tt-RU" sz="5400" dirty="0" smtClean="0"/>
              <a:t>Миңа авыр булды....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Рәхмәт сезгә дусларым!</a:t>
            </a:r>
            <a:endParaRPr lang="ru-RU" dirty="0"/>
          </a:p>
        </p:txBody>
      </p:sp>
      <p:pic>
        <p:nvPicPr>
          <p:cNvPr id="23554" name="Picture 2" descr="C:\Users\Userg\Desktop\чебур спасиб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4475" y="1447800"/>
            <a:ext cx="48006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u="sng" dirty="0" err="1" smtClean="0">
                <a:hlinkClick r:id="rId2"/>
              </a:rPr>
              <a:t>images.yandex.ru</a:t>
            </a:r>
            <a:r>
              <a:rPr lang="ru-RU" dirty="0" smtClean="0"/>
              <a:t>›</a:t>
            </a:r>
            <a:r>
              <a:rPr lang="ru-RU" b="1" u="sng" dirty="0" smtClean="0">
                <a:hlinkClick r:id="rId3"/>
              </a:rPr>
              <a:t>картинки</a:t>
            </a:r>
            <a:r>
              <a:rPr lang="ru-RU" u="sng" dirty="0" smtClean="0">
                <a:hlinkClick r:id="rId3"/>
              </a:rPr>
              <a:t> </a:t>
            </a:r>
            <a:r>
              <a:rPr lang="ru-RU" b="1" u="sng" dirty="0" err="1" smtClean="0">
                <a:hlinkClick r:id="rId3"/>
              </a:rPr>
              <a:t>чебурашки</a:t>
            </a:r>
            <a:endParaRPr lang="ru-RU" b="1" u="sng" dirty="0" smtClean="0"/>
          </a:p>
          <a:p>
            <a:r>
              <a:rPr lang="ru-RU" b="1" u="sng" dirty="0" smtClean="0"/>
              <a:t>Совершенствование качества преподавания в Республике Татарстан.  Брошюра «Преобразование обучения для Х</a:t>
            </a:r>
            <a:r>
              <a:rPr lang="tt-RU" b="1" u="sng" dirty="0" smtClean="0"/>
              <a:t>Х</a:t>
            </a:r>
            <a:r>
              <a:rPr lang="en-US" b="1" u="sng" dirty="0" smtClean="0"/>
              <a:t>I </a:t>
            </a:r>
            <a:r>
              <a:rPr lang="ru-RU" b="1" u="sng" dirty="0" smtClean="0"/>
              <a:t>века»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214290"/>
            <a:ext cx="7572428" cy="3214710"/>
          </a:xfrm>
        </p:spPr>
        <p:txBody>
          <a:bodyPr>
            <a:noAutofit/>
          </a:bodyPr>
          <a:lstStyle/>
          <a:p>
            <a:r>
              <a:rPr lang="ru-RU" sz="4800" dirty="0" smtClean="0"/>
              <a:t>– </a:t>
            </a:r>
            <a:r>
              <a:rPr lang="ru-RU" sz="4800" dirty="0" err="1" smtClean="0"/>
              <a:t>Татарча</a:t>
            </a:r>
            <a:r>
              <a:rPr lang="ru-RU" sz="4800" dirty="0" smtClean="0"/>
              <a:t> да </a:t>
            </a:r>
            <a:r>
              <a:rPr lang="ru-RU" sz="4800" dirty="0" err="1" smtClean="0"/>
              <a:t>яхшы</a:t>
            </a:r>
            <a:r>
              <a:rPr lang="ru-RU" sz="4800" dirty="0" smtClean="0"/>
              <a:t> бел,</a:t>
            </a:r>
            <a:br>
              <a:rPr lang="ru-RU" sz="4800" dirty="0" smtClean="0"/>
            </a:br>
            <a:r>
              <a:rPr lang="ru-RU" sz="4800" dirty="0" err="1" smtClean="0"/>
              <a:t>Русча</a:t>
            </a:r>
            <a:r>
              <a:rPr lang="ru-RU" sz="4800" dirty="0" smtClean="0"/>
              <a:t> да </a:t>
            </a:r>
            <a:r>
              <a:rPr lang="ru-RU" sz="4800" dirty="0" err="1" smtClean="0"/>
              <a:t>яхшы</a:t>
            </a:r>
            <a:r>
              <a:rPr lang="ru-RU" sz="4800" dirty="0" smtClean="0"/>
              <a:t> бел!</a:t>
            </a:r>
            <a:br>
              <a:rPr lang="ru-RU" sz="4800" dirty="0" smtClean="0"/>
            </a:br>
            <a:r>
              <a:rPr lang="ru-RU" sz="4800" dirty="0" err="1" smtClean="0"/>
              <a:t>Икесе</a:t>
            </a:r>
            <a:r>
              <a:rPr lang="ru-RU" sz="4800" dirty="0" smtClean="0"/>
              <a:t> </a:t>
            </a:r>
            <a:r>
              <a:rPr lang="ru-RU" sz="4800" dirty="0" err="1" smtClean="0"/>
              <a:t>дә безнең өчен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err="1" smtClean="0"/>
              <a:t>Иң кирәкле, затлы</a:t>
            </a:r>
            <a:r>
              <a:rPr lang="ru-RU" sz="4800" dirty="0" smtClean="0"/>
              <a:t> тел!</a:t>
            </a:r>
          </a:p>
          <a:p>
            <a:endParaRPr lang="ru-RU" sz="4800" dirty="0"/>
          </a:p>
        </p:txBody>
      </p:sp>
      <p:pic>
        <p:nvPicPr>
          <p:cNvPr id="8194" name="Picture 2" descr="скачать бесплатно программу, игры, музыку, фильмы, софт, приколы, мануалы, видео, обои- все новинки сети &quot; Страница 12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00438"/>
            <a:ext cx="3286108" cy="299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Куиз-куиз-трэйд</a:t>
            </a:r>
            <a:r>
              <a:rPr lang="ru-RU" dirty="0" smtClean="0"/>
              <a:t> (карточки)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Микс-пэа-шэа</a:t>
            </a:r>
            <a:endParaRPr lang="ru-RU" dirty="0"/>
          </a:p>
        </p:txBody>
      </p:sp>
      <p:pic>
        <p:nvPicPr>
          <p:cNvPr id="7169" name="Picture 1" descr="C:\Users\Userg\Desktop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457326"/>
            <a:ext cx="3452810" cy="4894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504960" cy="5891234"/>
          </a:xfrm>
        </p:spPr>
        <p:txBody>
          <a:bodyPr/>
          <a:lstStyle/>
          <a:p>
            <a:endParaRPr lang="tt-RU" dirty="0" smtClean="0"/>
          </a:p>
          <a:p>
            <a:r>
              <a:rPr lang="ru-RU" dirty="0" smtClean="0"/>
              <a:t>Юн</a:t>
            </a:r>
            <a:r>
              <a:rPr lang="tt-RU" dirty="0" smtClean="0"/>
              <a:t>әлеш килеше</a:t>
            </a:r>
          </a:p>
          <a:p>
            <a:pPr>
              <a:buNone/>
            </a:pPr>
            <a:r>
              <a:rPr lang="tt-RU" dirty="0" smtClean="0"/>
              <a:t>(кайда</a:t>
            </a:r>
            <a:r>
              <a:rPr lang="en-US" dirty="0" smtClean="0"/>
              <a:t>?)- </a:t>
            </a:r>
            <a:r>
              <a:rPr lang="ru-RU" dirty="0" smtClean="0"/>
              <a:t>да/</a:t>
            </a:r>
            <a:r>
              <a:rPr lang="ru-RU" dirty="0" err="1" smtClean="0"/>
              <a:t>д</a:t>
            </a:r>
            <a:r>
              <a:rPr lang="tt-RU" dirty="0" smtClean="0"/>
              <a:t>ә</a:t>
            </a:r>
          </a:p>
          <a:p>
            <a:r>
              <a:rPr lang="tt-RU" dirty="0" smtClean="0"/>
              <a:t>                та/тә</a:t>
            </a:r>
          </a:p>
          <a:p>
            <a:r>
              <a:rPr lang="tt-RU" dirty="0" smtClean="0"/>
              <a:t>Урын-вакыт килеше</a:t>
            </a:r>
          </a:p>
          <a:p>
            <a:r>
              <a:rPr lang="tt-RU" dirty="0" smtClean="0"/>
              <a:t>(кая</a:t>
            </a:r>
            <a:r>
              <a:rPr lang="en-US" dirty="0" smtClean="0"/>
              <a:t>?)- </a:t>
            </a:r>
            <a:r>
              <a:rPr lang="tt-RU" dirty="0" smtClean="0"/>
              <a:t>га/гә</a:t>
            </a:r>
          </a:p>
          <a:p>
            <a:r>
              <a:rPr lang="tt-RU" dirty="0" smtClean="0"/>
              <a:t>            ка/кә</a:t>
            </a:r>
          </a:p>
        </p:txBody>
      </p:sp>
      <p:pic>
        <p:nvPicPr>
          <p:cNvPr id="6145" name="Picture 1" descr="C:\Users\Userg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386977"/>
            <a:ext cx="4000528" cy="3059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642918"/>
            <a:ext cx="7143800" cy="5786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rot="16200000" flipH="1">
            <a:off x="4107653" y="1535893"/>
            <a:ext cx="178595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H="1">
            <a:off x="1214414" y="3500438"/>
            <a:ext cx="2643206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3"/>
          </p:cNvCxnSpPr>
          <p:nvPr/>
        </p:nvCxnSpPr>
        <p:spPr>
          <a:xfrm flipH="1">
            <a:off x="5929322" y="3536157"/>
            <a:ext cx="2643206" cy="357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2"/>
          </p:cNvCxnSpPr>
          <p:nvPr/>
        </p:nvCxnSpPr>
        <p:spPr>
          <a:xfrm rot="5400000" flipH="1">
            <a:off x="3929058" y="5357826"/>
            <a:ext cx="2071702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Ромб 14"/>
          <p:cNvSpPr/>
          <p:nvPr/>
        </p:nvSpPr>
        <p:spPr>
          <a:xfrm>
            <a:off x="3786182" y="2357430"/>
            <a:ext cx="2571768" cy="214314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4000" b="1" dirty="0" smtClean="0"/>
              <a:t>Кая</a:t>
            </a:r>
            <a:r>
              <a:rPr lang="en-US" sz="4000" b="1" dirty="0" smtClean="0"/>
              <a:t>?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57356" y="1000108"/>
            <a:ext cx="278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Обязательные признаки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5214942" y="928671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Необязательные признаки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785918" y="3857628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572132" y="3929066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Противоположные примеры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643042" y="1643050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-твёрдая или мягкая основа</a:t>
            </a:r>
          </a:p>
          <a:p>
            <a:r>
              <a:rPr lang="ru-RU" dirty="0" smtClean="0"/>
              <a:t>-звонкая или глухая согласная</a:t>
            </a:r>
          </a:p>
          <a:p>
            <a:r>
              <a:rPr lang="tt-RU" dirty="0" smtClean="0"/>
              <a:t>-оканчивается на гласный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214943" y="157161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Собственное или нарицательное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14480" y="4643446"/>
            <a:ext cx="1250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Урманга</a:t>
            </a:r>
            <a:endParaRPr lang="ru-RU" dirty="0" smtClean="0"/>
          </a:p>
          <a:p>
            <a:r>
              <a:rPr lang="tt-RU" dirty="0" smtClean="0"/>
              <a:t>Җиләккә</a:t>
            </a:r>
          </a:p>
          <a:p>
            <a:r>
              <a:rPr lang="tt-RU" dirty="0" smtClean="0"/>
              <a:t>бәрәңгегә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643570" y="4929198"/>
            <a:ext cx="826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Суган</a:t>
            </a:r>
          </a:p>
          <a:p>
            <a:r>
              <a:rPr lang="tt-RU" dirty="0" smtClean="0"/>
              <a:t>Укучы</a:t>
            </a:r>
          </a:p>
          <a:p>
            <a:r>
              <a:rPr lang="tt-RU" dirty="0"/>
              <a:t>ө</a:t>
            </a:r>
            <a:r>
              <a:rPr lang="tt-RU" dirty="0" smtClean="0"/>
              <a:t>стәл</a:t>
            </a:r>
            <a:endParaRPr lang="ru-RU" dirty="0"/>
          </a:p>
        </p:txBody>
      </p:sp>
      <p:pic>
        <p:nvPicPr>
          <p:cNvPr id="5121" name="Picture 1" descr="C:\Users\Userg\Desktop\5.jpg"/>
          <p:cNvPicPr>
            <a:picLocks noChangeAspect="1" noChangeArrowheads="1"/>
          </p:cNvPicPr>
          <p:nvPr/>
        </p:nvPicPr>
        <p:blipFill>
          <a:blip r:embed="rId2"/>
          <a:srcRect l="-7031" t="6250" r="50781"/>
          <a:stretch>
            <a:fillRect/>
          </a:stretch>
        </p:blipFill>
        <p:spPr bwMode="auto">
          <a:xfrm>
            <a:off x="7143768" y="4214818"/>
            <a:ext cx="1714512" cy="2143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71480"/>
            <a:ext cx="7715304" cy="601031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j</a:t>
            </a:r>
            <a:endParaRPr lang="ru-RU" dirty="0"/>
          </a:p>
        </p:txBody>
      </p:sp>
      <p:sp>
        <p:nvSpPr>
          <p:cNvPr id="3" name="Ромб 2"/>
          <p:cNvSpPr/>
          <p:nvPr/>
        </p:nvSpPr>
        <p:spPr>
          <a:xfrm>
            <a:off x="3428992" y="2143116"/>
            <a:ext cx="2643206" cy="2643206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400" b="1" dirty="0" smtClean="0"/>
              <a:t>Кайда</a:t>
            </a:r>
            <a:r>
              <a:rPr lang="en-US" sz="2400" b="1" dirty="0" smtClean="0"/>
              <a:t>?</a:t>
            </a:r>
            <a:endParaRPr lang="ru-RU" sz="2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946921" y="1303719"/>
            <a:ext cx="1643071" cy="357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6143604" y="3429000"/>
            <a:ext cx="264323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3" idx="2"/>
          </p:cNvCxnSpPr>
          <p:nvPr/>
        </p:nvCxnSpPr>
        <p:spPr>
          <a:xfrm rot="5400000" flipH="1" flipV="1">
            <a:off x="3875479" y="5625719"/>
            <a:ext cx="1714512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H="1">
            <a:off x="928662" y="3429000"/>
            <a:ext cx="2714644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57290" y="928670"/>
            <a:ext cx="278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Обязательные признаки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500694" y="1142984"/>
            <a:ext cx="302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Необязательные признаки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571604" y="3929066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643570" y="385762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Противоположнные</a:t>
            </a:r>
            <a:r>
              <a:rPr lang="ru-RU" dirty="0" smtClean="0"/>
              <a:t> примеры</a:t>
            </a:r>
            <a:endParaRPr lang="ru-RU" dirty="0"/>
          </a:p>
        </p:txBody>
      </p:sp>
      <p:pic>
        <p:nvPicPr>
          <p:cNvPr id="4099" name="Picture 3" descr="C:\Users\Userg\Desktop\6.jpg"/>
          <p:cNvPicPr>
            <a:picLocks noChangeAspect="1" noChangeArrowheads="1"/>
          </p:cNvPicPr>
          <p:nvPr/>
        </p:nvPicPr>
        <p:blipFill>
          <a:blip r:embed="rId2"/>
          <a:srcRect t="15000" r="61628"/>
          <a:stretch>
            <a:fillRect/>
          </a:stretch>
        </p:blipFill>
        <p:spPr bwMode="auto">
          <a:xfrm>
            <a:off x="6072198" y="4357694"/>
            <a:ext cx="2214578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 себя (</a:t>
            </a:r>
            <a:r>
              <a:rPr lang="ru-RU" dirty="0" err="1" smtClean="0"/>
              <a:t>тикшер</a:t>
            </a:r>
            <a:r>
              <a:rPr lang="ru-RU" dirty="0" smtClean="0"/>
              <a:t> </a:t>
            </a:r>
            <a:r>
              <a:rPr lang="tt-RU" dirty="0" smtClean="0"/>
              <a:t>үзеңне)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47968" cy="4891102"/>
          </a:xfrm>
        </p:spPr>
        <p:txBody>
          <a:bodyPr/>
          <a:lstStyle/>
          <a:p>
            <a:r>
              <a:rPr lang="tt-RU" sz="3600" dirty="0" smtClean="0"/>
              <a:t>Дети идут в лес.</a:t>
            </a:r>
          </a:p>
          <a:p>
            <a:r>
              <a:rPr lang="tt-RU" sz="3600" dirty="0" smtClean="0"/>
              <a:t>Я читаю книгу мален</a:t>
            </a:r>
            <a:r>
              <a:rPr lang="ru-RU" sz="3600" dirty="0" err="1" smtClean="0"/>
              <a:t>ь</a:t>
            </a:r>
            <a:r>
              <a:rPr lang="tt-RU" sz="3600" dirty="0" smtClean="0"/>
              <a:t>кой девочке.</a:t>
            </a:r>
          </a:p>
          <a:p>
            <a:r>
              <a:rPr lang="tt-RU" sz="3600" dirty="0" smtClean="0"/>
              <a:t>Сегодня в школу придёт Альфия.</a:t>
            </a:r>
          </a:p>
          <a:p>
            <a:r>
              <a:rPr lang="tt-RU" sz="3600" dirty="0" smtClean="0"/>
              <a:t>Его братишки куда ходят</a:t>
            </a:r>
            <a:r>
              <a:rPr lang="en-US" sz="3600" dirty="0" smtClean="0"/>
              <a:t>?</a:t>
            </a:r>
          </a:p>
          <a:p>
            <a:r>
              <a:rPr lang="tt-RU" sz="3600" dirty="0" smtClean="0"/>
              <a:t>Моя мама шьёт Розе длинное платье.</a:t>
            </a:r>
          </a:p>
          <a:p>
            <a:endParaRPr lang="tt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Чебурашкага</a:t>
            </a:r>
            <a:r>
              <a:rPr lang="ru-RU" dirty="0" smtClean="0"/>
              <a:t> </a:t>
            </a:r>
            <a:r>
              <a:rPr lang="ru-RU" dirty="0" err="1" smtClean="0"/>
              <a:t>булыш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Мин </a:t>
            </a:r>
            <a:r>
              <a:rPr lang="ru-RU" sz="4400" dirty="0" err="1" smtClean="0"/>
              <a:t>цирк</a:t>
            </a:r>
            <a:r>
              <a:rPr lang="ru-RU" sz="4400" dirty="0" err="1" smtClean="0">
                <a:solidFill>
                  <a:srgbClr val="FF0000"/>
                </a:solidFill>
              </a:rPr>
              <a:t>ка</a:t>
            </a:r>
            <a:r>
              <a:rPr lang="ru-RU" sz="4400" dirty="0" smtClean="0"/>
              <a:t> </a:t>
            </a:r>
            <a:r>
              <a:rPr lang="ru-RU" sz="4400" dirty="0" err="1" smtClean="0"/>
              <a:t>килдем</a:t>
            </a:r>
            <a:r>
              <a:rPr lang="ru-RU" sz="4400" dirty="0" smtClean="0"/>
              <a:t>.</a:t>
            </a:r>
          </a:p>
          <a:p>
            <a:r>
              <a:rPr lang="ru-RU" sz="4400" dirty="0" err="1" smtClean="0"/>
              <a:t>Син</a:t>
            </a:r>
            <a:r>
              <a:rPr lang="ru-RU" sz="4400" dirty="0" smtClean="0"/>
              <a:t> </a:t>
            </a:r>
            <a:r>
              <a:rPr lang="ru-RU" sz="4400" dirty="0" err="1" smtClean="0"/>
              <a:t>театр</a:t>
            </a:r>
            <a:r>
              <a:rPr lang="ru-RU" sz="4400" dirty="0" err="1" smtClean="0">
                <a:solidFill>
                  <a:srgbClr val="FF0000"/>
                </a:solidFill>
              </a:rPr>
              <a:t>га</a:t>
            </a:r>
            <a:r>
              <a:rPr lang="ru-RU" sz="4400" dirty="0" smtClean="0"/>
              <a:t> </a:t>
            </a:r>
            <a:r>
              <a:rPr lang="ru-RU" sz="4400" dirty="0" err="1" smtClean="0"/>
              <a:t>й</a:t>
            </a:r>
            <a:r>
              <a:rPr lang="tt-RU" sz="4400" dirty="0" smtClean="0"/>
              <a:t>өрисең.</a:t>
            </a:r>
          </a:p>
          <a:p>
            <a:r>
              <a:rPr lang="tt-RU" sz="4400" dirty="0" smtClean="0"/>
              <a:t>Ул китапханә</a:t>
            </a:r>
            <a:r>
              <a:rPr lang="tt-RU" sz="4400" dirty="0" smtClean="0">
                <a:solidFill>
                  <a:srgbClr val="FF0000"/>
                </a:solidFill>
              </a:rPr>
              <a:t>дә</a:t>
            </a:r>
            <a:r>
              <a:rPr lang="tt-RU" sz="4400" dirty="0" smtClean="0"/>
              <a:t> эшли.</a:t>
            </a:r>
          </a:p>
          <a:p>
            <a:r>
              <a:rPr lang="tt-RU" sz="4400" dirty="0" smtClean="0"/>
              <a:t>Алар урман</a:t>
            </a:r>
            <a:r>
              <a:rPr lang="tt-RU" sz="4400" dirty="0" smtClean="0">
                <a:solidFill>
                  <a:srgbClr val="FF0000"/>
                </a:solidFill>
              </a:rPr>
              <a:t>га</a:t>
            </a:r>
            <a:r>
              <a:rPr lang="tt-RU" sz="4400" dirty="0" smtClean="0"/>
              <a:t> килделәр.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Итог урока </a:t>
            </a:r>
            <a:endParaRPr lang="ru-RU" dirty="0"/>
          </a:p>
        </p:txBody>
      </p:sp>
      <p:pic>
        <p:nvPicPr>
          <p:cNvPr id="22531" name="Picture 3" descr="C:\Users\Userg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76804"/>
            <a:ext cx="7000923" cy="4884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135</TotalTime>
  <Words>201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Урок татарского языка по теме «Юнәлеш килеше. Һәм  урын-вакыт килеше белән чагыштырып ныгыту (Кайда?кая? Сораулары)</vt:lpstr>
      <vt:lpstr>Слайд 2</vt:lpstr>
      <vt:lpstr>Куиз-куиз-трэйд (карточки) </vt:lpstr>
      <vt:lpstr>Слайд 4</vt:lpstr>
      <vt:lpstr>Слайд 5</vt:lpstr>
      <vt:lpstr>Слайд 6</vt:lpstr>
      <vt:lpstr>Проверь себя (тикшер үзеңне)</vt:lpstr>
      <vt:lpstr>Чебурашкага булыш</vt:lpstr>
      <vt:lpstr>Итог урока </vt:lpstr>
      <vt:lpstr>              Рефлексия</vt:lpstr>
      <vt:lpstr>Рәхмәт сезгә дусларым!</vt:lpstr>
      <vt:lpstr>Использованные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татарского языка по теме «Юнәлеш килеше. Һәм  урын-вакыт килеше белән чагыштырып ныгыту (Кайда?кая? Сораулары)</dc:title>
  <dc:creator>Userg</dc:creator>
  <cp:lastModifiedBy>Userg</cp:lastModifiedBy>
  <cp:revision>14</cp:revision>
  <dcterms:created xsi:type="dcterms:W3CDTF">2015-04-26T11:01:11Z</dcterms:created>
  <dcterms:modified xsi:type="dcterms:W3CDTF">2015-04-26T15:24:56Z</dcterms:modified>
</cp:coreProperties>
</file>