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sldIdLst>
    <p:sldId id="275" r:id="rId2"/>
    <p:sldId id="258" r:id="rId3"/>
    <p:sldId id="260" r:id="rId4"/>
    <p:sldId id="262" r:id="rId5"/>
    <p:sldId id="271" r:id="rId6"/>
    <p:sldId id="273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00CCFF"/>
    <a:srgbClr val="00FFFF"/>
    <a:srgbClr val="66FFCC"/>
    <a:srgbClr val="A50021"/>
    <a:srgbClr val="D60093"/>
    <a:srgbClr val="6600FF"/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4" d="100"/>
          <a:sy n="114" d="100"/>
        </p:scale>
        <p:origin x="-1542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04E8E3-265E-40A4-B700-2F512AA5FD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17455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D5541C-F5E3-4DDC-8BF3-9BD4357EA1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16800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A46147-481C-4CE8-9D58-15CA457C4F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60348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3F4C02-7769-4D18-AC5E-67C4CE0154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911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895F34-88BA-4305-8698-F78A62AF87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8361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6CEF30-D321-452D-94F0-A7B5DC579B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0941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D449CC-DBC8-4EE2-A02B-969F4B6D1D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87401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182EC5-C632-4456-B44B-9D8CA97C63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034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C83E32-16E7-42BE-98D9-756E38C8CF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7909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8AADDD-2F78-4AEB-B649-168B19833A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7716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471E7A-1AD1-4BF6-9874-2346C042B7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1314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9D96E9B6-458B-416B-B3A9-E5EC5C133B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49781" y="1068636"/>
            <a:ext cx="7475220" cy="1448227"/>
          </a:xfrm>
        </p:spPr>
        <p:txBody>
          <a:bodyPr>
            <a:normAutofit/>
          </a:bodyPr>
          <a:lstStyle/>
          <a:p>
            <a:pPr algn="ctr"/>
            <a:r>
              <a:rPr lang="ru-RU" sz="8000" b="1" dirty="0" smtClean="0">
                <a:solidFill>
                  <a:srgbClr val="FF0000"/>
                </a:solidFill>
              </a:rPr>
              <a:t>70 лет</a:t>
            </a:r>
            <a:endParaRPr lang="ru-RU" sz="80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" y="2720689"/>
            <a:ext cx="8040399" cy="2269952"/>
          </a:xfrm>
        </p:spPr>
        <p:txBody>
          <a:bodyPr>
            <a:normAutofit/>
          </a:bodyPr>
          <a:lstStyle/>
          <a:p>
            <a:pPr algn="ctr"/>
            <a:r>
              <a:rPr lang="ru-RU" sz="7200" dirty="0" smtClean="0">
                <a:solidFill>
                  <a:srgbClr val="FF0000"/>
                </a:solidFill>
              </a:rPr>
              <a:t>Великой Победы</a:t>
            </a:r>
            <a:endParaRPr lang="ru-RU" sz="72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7809" y="4935557"/>
            <a:ext cx="18242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Автор:3А класс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908233" y="5629619"/>
            <a:ext cx="43249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Руководитель </a:t>
            </a:r>
            <a:r>
              <a:rPr lang="ru-RU" dirty="0" err="1" smtClean="0"/>
              <a:t>проектаАбрамова</a:t>
            </a:r>
            <a:r>
              <a:rPr lang="ru-RU" dirty="0" smtClean="0"/>
              <a:t> О.Н.. 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0" y="209321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Муниципальное бюджетное общеобразовательное учреждение</a:t>
            </a:r>
          </a:p>
          <a:p>
            <a:pPr algn="ctr"/>
            <a:r>
              <a:rPr lang="ru-RU" dirty="0" smtClean="0"/>
              <a:t>«Средняя общеобразовательная школа №2 г. </a:t>
            </a:r>
            <a:r>
              <a:rPr lang="ru-RU" dirty="0" err="1" smtClean="0"/>
              <a:t>Ковылкино</a:t>
            </a:r>
            <a:r>
              <a:rPr lang="ru-RU" dirty="0" smtClean="0"/>
              <a:t>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563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500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76200"/>
            <a:ext cx="4552950" cy="678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228600" y="1066800"/>
            <a:ext cx="3962400" cy="186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4400" b="1">
                <a:solidFill>
                  <a:schemeClr val="bg1"/>
                </a:solidFill>
              </a:rPr>
              <a:t>22 июня 1941</a:t>
            </a:r>
            <a:r>
              <a:rPr lang="ru-RU" sz="3600" b="1">
                <a:solidFill>
                  <a:schemeClr val="bg1"/>
                </a:solidFill>
              </a:rPr>
              <a:t> года – начало войны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4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4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94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500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0"/>
            <a:ext cx="58023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3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84150"/>
            <a:ext cx="9144000" cy="704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5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9550"/>
            <a:ext cx="9372600" cy="706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80" decel="1000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3080" decel="100000"/>
                                        <p:tgtEl>
                                          <p:spTgt spid="2458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4920" accel="100000" fill="hold">
                                          <p:stCondLst>
                                            <p:cond delay="308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308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4920" accel="100000" fill="hold">
                                          <p:stCondLst>
                                            <p:cond delay="308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308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4920" accel="100000" fill="hold">
                                          <p:stCondLst>
                                            <p:cond delay="308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15" presetID="51" presetClass="entr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080" decel="1000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3080" decel="100000"/>
                                        <p:tgtEl>
                                          <p:spTgt spid="2458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9" dur="4920" accel="100000" fill="hold">
                                          <p:stCondLst>
                                            <p:cond delay="308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0" dur="308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1" dur="4920" accel="100000" fill="hold">
                                          <p:stCondLst>
                                            <p:cond delay="308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2" dur="308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3" dur="4920" accel="100000" fill="hold">
                                          <p:stCondLst>
                                            <p:cond delay="308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600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90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90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0"/>
            <a:ext cx="77724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" descr="Фото: Вечный огонь на могиле Неизвестного солдата (Москва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5E76"/>
            </a:gs>
            <a:gs pos="50000">
              <a:srgbClr val="00CCFF"/>
            </a:gs>
            <a:gs pos="100000">
              <a:srgbClr val="005E7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5" descr="31122026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371600"/>
            <a:ext cx="46482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Picture 6" descr="bird43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2133600"/>
            <a:ext cx="1181100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Picture 7" descr="bird43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5181600"/>
            <a:ext cx="1181100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8" descr="bird43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2209800"/>
            <a:ext cx="1181100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9" descr="bird43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3810000"/>
            <a:ext cx="1181100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3" name="Picture 13" descr="a02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962400"/>
            <a:ext cx="1276350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4" name="Picture 14" descr="a02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334000"/>
            <a:ext cx="1276350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5" name="Picture 15" descr="a02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1981200"/>
            <a:ext cx="1276350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6" name="Picture 16" descr="a02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5029200"/>
            <a:ext cx="1276350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7" name="Text Box 17"/>
          <p:cNvSpPr txBox="1">
            <a:spLocks noChangeArrowheads="1"/>
          </p:cNvSpPr>
          <p:nvPr/>
        </p:nvSpPr>
        <p:spPr bwMode="auto">
          <a:xfrm>
            <a:off x="1219200" y="990600"/>
            <a:ext cx="6705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 b="1">
                <a:solidFill>
                  <a:schemeClr val="bg1"/>
                </a:solidFill>
              </a:rPr>
              <a:t>Пусть всегда будет мир!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418</TotalTime>
  <Words>36</Words>
  <Application>Microsoft Office PowerPoint</Application>
  <PresentationFormat>Экран (4:3)</PresentationFormat>
  <Paragraphs>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Оформление по умолчанию</vt:lpstr>
      <vt:lpstr>70 лет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Школа</dc:creator>
  <cp:lastModifiedBy>Школа</cp:lastModifiedBy>
  <cp:revision>35</cp:revision>
  <cp:lastPrinted>1601-01-01T00:00:00Z</cp:lastPrinted>
  <dcterms:created xsi:type="dcterms:W3CDTF">1601-01-01T00:00:00Z</dcterms:created>
  <dcterms:modified xsi:type="dcterms:W3CDTF">2015-04-27T09:38:58Z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