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6" r:id="rId11"/>
    <p:sldId id="267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7AB9"/>
    <a:srgbClr val="428BB0"/>
    <a:srgbClr val="003399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 autoAdjust="0"/>
  </p:normalViewPr>
  <p:slideViewPr>
    <p:cSldViewPr snapToGrid="0">
      <p:cViewPr varScale="1">
        <p:scale>
          <a:sx n="76" d="100"/>
          <a:sy n="76" d="100"/>
        </p:scale>
        <p:origin x="-102" y="-7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2010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6E016-10F7-45ED-BBEA-6034D1A53E05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5522A-4395-47C6-87A6-A8C538218A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6686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5522A-4395-47C6-87A6-A8C538218AA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0332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5522A-4395-47C6-87A6-A8C538218AA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49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5522A-4395-47C6-87A6-A8C538218AA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1738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5522A-4395-47C6-87A6-A8C538218AA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4030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5522A-4395-47C6-87A6-A8C538218AA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0857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5522A-4395-47C6-87A6-A8C538218AA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2277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5522A-4395-47C6-87A6-A8C538218AA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6208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5522A-4395-47C6-87A6-A8C538218AA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2963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7032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34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41821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9805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014284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8003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3775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9352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15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116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0376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6738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570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302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277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44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AE985-46CB-4148-A87A-9AE6D78A5F5A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4740C-2ABD-4BA3-8B2C-49F5C83E52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9210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B%D0%B8%D1%88%D0%B0%D0%B9%D0%BD%D0%B8%D0%BA%D0%B8" TargetMode="External"/><Relationship Id="rId13" Type="http://schemas.openxmlformats.org/officeDocument/2006/relationships/hyperlink" Target="https://ru.wikipedia.org/wiki/%D0%9F%D0%BE%D0%BB%D1%8F%D1%80%D0%BD%D1%8B%D0%B9_%D0%BA%D1%80%D1%83%D0%B3" TargetMode="External"/><Relationship Id="rId18" Type="http://schemas.openxmlformats.org/officeDocument/2006/relationships/image" Target="../media/image9.jpeg"/><Relationship Id="rId3" Type="http://schemas.openxmlformats.org/officeDocument/2006/relationships/hyperlink" Target="https://ru.wikipedia.org/wiki/%D0%9A%D0%BE%D0%BB%D0%BE%D0%B1%D0%B0%D0%BD%D1%82%D1%83%D1%81_%D0%BA%D0%B8%D1%82%D0%BE" TargetMode="External"/><Relationship Id="rId7" Type="http://schemas.openxmlformats.org/officeDocument/2006/relationships/hyperlink" Target="https://ru.wikipedia.org/wiki/%D0%9C%D1%85%D0%B8" TargetMode="External"/><Relationship Id="rId12" Type="http://schemas.openxmlformats.org/officeDocument/2006/relationships/hyperlink" Target="https://ru.wikipedia.org/wiki/%D0%90%D0%BD%D1%82%D0%B0%D1%80%D0%BA%D1%82%D0%B8%D1%87%D0%B5%D1%81%D0%BA%D0%B8%D0%B9_%D0%BF%D0%BE%D0%BB%D1%83%D0%BE%D1%81%D1%82%D1%80%D0%BE%D0%B2" TargetMode="External"/><Relationship Id="rId17" Type="http://schemas.openxmlformats.org/officeDocument/2006/relationships/hyperlink" Target="https://ru.wikipedia.org/wiki/%D0%9F%D1%83%D1%81%D1%82%D1%8B%D0%BD%D1%8F" TargetMode="External"/><Relationship Id="rId2" Type="http://schemas.openxmlformats.org/officeDocument/2006/relationships/hyperlink" Target="https://ru.wikipedia.org/wiki/%D0%91%D0%B8%D0%BE%D0%BB%D0%BE%D0%B3%D0%B8%D1%87%D0%B5%D1%81%D0%BA%D0%B8%D0%B9_%D0%B2%D0%B8%D0%B4" TargetMode="External"/><Relationship Id="rId16" Type="http://schemas.openxmlformats.org/officeDocument/2006/relationships/hyperlink" Target="https://ru.wikipedia.org/wiki/%D0%9A%D0%BB%D0%B5%D1%82%D0%BA%D0%B0_(%D0%B1%D0%B8%D0%BE%D0%BB%D0%BE%D0%B3%D0%B8%D1%8F)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7%D0%BB%D0%B0%D0%BA%D0%B8" TargetMode="External"/><Relationship Id="rId11" Type="http://schemas.openxmlformats.org/officeDocument/2006/relationships/hyperlink" Target="https://ru.wikipedia.org/wiki/%D0%90%D0%BD%D1%82%D0%B0%D1%80%D0%BA%D1%82%D0%B8%D0%B4%D0%B0" TargetMode="External"/><Relationship Id="rId5" Type="http://schemas.openxmlformats.org/officeDocument/2006/relationships/hyperlink" Target="https://ru.wikipedia.org/wiki/%D0%9B%D1%83%D0%B3%D0%BE%D0%B2%D0%B8%D0%BA_%D0%B0%D0%BD%D1%82%D0%B0%D1%80%D0%BA%D1%82%D0%B8%D1%87%D0%B5%D1%81%D0%BA%D0%B8%D0%B9" TargetMode="External"/><Relationship Id="rId15" Type="http://schemas.openxmlformats.org/officeDocument/2006/relationships/hyperlink" Target="https://ru.wikipedia.org/wiki/%D0%92%D0%BE%D0%B4%D0%B0" TargetMode="External"/><Relationship Id="rId10" Type="http://schemas.openxmlformats.org/officeDocument/2006/relationships/hyperlink" Target="https://ru.wikipedia.org/wiki/%D0%92%D0%BE%D0%B4%D0%BE%D1%80%D0%BE%D1%81%D0%BB%D0%B8" TargetMode="External"/><Relationship Id="rId4" Type="http://schemas.openxmlformats.org/officeDocument/2006/relationships/hyperlink" Target="https://ru.wikipedia.org/wiki/%D0%93%D0%B2%D0%BE%D0%B7%D0%B4%D0%B8%D1%87%D0%BD%D1%8B%D0%B5" TargetMode="External"/><Relationship Id="rId9" Type="http://schemas.openxmlformats.org/officeDocument/2006/relationships/hyperlink" Target="https://ru.wikipedia.org/wiki/%D0%93%D1%80%D0%B8%D0%B1%D1%8B" TargetMode="External"/><Relationship Id="rId14" Type="http://schemas.openxmlformats.org/officeDocument/2006/relationships/hyperlink" Target="https://ru.wikipedia.org/wiki/%D0%97%D0%B0%D0%BF%D0%B0%D0%B4%D0%BD%D0%B0%D1%8F_%D0%90%D0%BD%D1%82%D0%B0%D1%80%D0%BA%D1%82%D0%B8%D0%B4%D0%B0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404531"/>
            <a:ext cx="7766936" cy="1646302"/>
          </a:xfrm>
        </p:spPr>
        <p:txBody>
          <a:bodyPr/>
          <a:lstStyle/>
          <a:p>
            <a:r>
              <a:rPr lang="ru-RU" sz="7200" b="1" u="sng" dirty="0" smtClean="0"/>
              <a:t>Антарктида</a:t>
            </a:r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/>
              <a:t>Презентация по Природоведению </a:t>
            </a:r>
          </a:p>
          <a:p>
            <a:r>
              <a:rPr lang="ru-RU" i="1" dirty="0" smtClean="0"/>
              <a:t>Ученицы 5 класса Солдатовой Натальи </a:t>
            </a:r>
            <a:endParaRPr lang="ru-RU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170" y="3734913"/>
            <a:ext cx="3794475" cy="28256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1400" y="100243"/>
            <a:ext cx="4216400" cy="29622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65984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368" y="189471"/>
            <a:ext cx="252077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Флора.</a:t>
            </a:r>
            <a:endParaRPr lang="ru-RU" sz="28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67" y="601362"/>
            <a:ext cx="50333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357AB9"/>
                </a:solidFill>
              </a:rPr>
              <a:t>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Флора Антарктиды характеризуется наличием всего двух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2" tooltip="Биологический вид"/>
              </a:rPr>
              <a:t>видов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 цветковых растений: 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hlinkClick r:id="rId3" tooltip="Колобантус кито"/>
              </a:rPr>
              <a:t>колобантуса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3" tooltip="Колобантус кито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hlinkClick r:id="rId3" tooltip="Колобантус кито"/>
              </a:rPr>
              <a:t>кито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 из семейства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4" tooltip="Гвоздичные"/>
              </a:rPr>
              <a:t>Гвоздичные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и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5" tooltip="Луговик антарктический"/>
              </a:rPr>
              <a:t>луговика антарктического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 из семейства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6" tooltip="Злаки"/>
              </a:rPr>
              <a:t>Злаки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Также в Антарктиде встречаются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7" tooltip="Мхи"/>
              </a:rPr>
              <a:t>мхи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8" tooltip="Лишайники"/>
              </a:rPr>
              <a:t>лишайники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микроскопические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9" tooltip="Грибы"/>
              </a:rPr>
              <a:t>грибы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10" tooltip="Водоросли"/>
              </a:rPr>
              <a:t>водоросли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Бедность местной флоры связана с суровыми погодными условиями — вся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11" tooltip="Антарктида"/>
              </a:rPr>
              <a:t>Антарктида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 расположена в зоне антарктических пустынь.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Наиболее благоприятное место для произрастания растений —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12" tooltip="Антарктический полуостров"/>
              </a:rPr>
              <a:t>Антарктический полуостров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 и прилегающие к нему острова. Северная часть этого полуострова расположена за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13" tooltip="Полярный круг"/>
              </a:rPr>
              <a:t>полярным кругом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В основном растения можно найти на склонах гор, хорошо прогреваемых солнцем.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Колобантус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и луговик растут прямо на скалах, лишайники — в узких расщелинах. Лишь в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14" tooltip="Западная Антарктида"/>
              </a:rPr>
              <a:t>западной Антарктиде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 встречаются мхи.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45210" y="3166743"/>
            <a:ext cx="48108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428BB0"/>
                </a:solidFill>
              </a:rPr>
              <a:t>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 тканях всех растений Антарктиды содержится мало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15" tooltip="Вода"/>
              </a:rPr>
              <a:t>воды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что препятствует обледенению 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16" tooltip="Клетка (биология)"/>
              </a:rPr>
              <a:t>клеток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Полученная вода тотчас используется, а не откладывается, как у растений тропических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hlinkClick r:id="rId17" tooltip="Пустыня"/>
              </a:rPr>
              <a:t>пустынь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Всем растениям приходится довольствоваться неплодородной каменистой почвой, что выработало у них приспособленность к малому количеству минеральных веществ.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Растения очень низкорослы. Все процессы в них происходят довольно медленно.</a:t>
            </a:r>
          </a:p>
        </p:txBody>
      </p:sp>
      <p:pic>
        <p:nvPicPr>
          <p:cNvPr id="7" name="Рисунок 6" descr="флора антарктиды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5588687" y="689576"/>
            <a:ext cx="3553790" cy="2358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Источники информации.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3654" y="156690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https://ru.wikipedia.org/wiki/%D0%A4%D0%BB%D0%BE%D1%80%D0%B0_%D0%90%D0%BD%D1%82%D0%B0%D1%80%D0%BA%D1%82%D0%B8%D0%B4%D1%8B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604" y="2511167"/>
            <a:ext cx="5502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http://geographyofrussia.com/flora-i-fauna-antarktidy/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368" y="299204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https://ru.wikipedia.org/wiki/%D0%90%D0%BD%D1%82%D0%B0%D1%80%D0%BA%D1%82%D0%B8%D0%B4%D0%B0#.D0.9F.D1.80.D0.B8.D1.80.D0.BE.D0.B4.D0.B0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7796" y="4350773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https://www.google.ru/search?q=</a:t>
            </a:r>
            <a:r>
              <a:rPr lang="ru-RU" dirty="0" err="1" smtClean="0"/>
              <a:t>фотографии+антарктиды&amp;</a:t>
            </a:r>
            <a:r>
              <a:rPr lang="en-US" dirty="0" err="1" smtClean="0"/>
              <a:t>newwindow</a:t>
            </a:r>
            <a:r>
              <a:rPr lang="en-US" dirty="0" smtClean="0"/>
              <a:t>=1&amp;rlz=1C1SVED_enRU399RU399&amp;es_sm=122&amp;biw=1525&amp;bih=881&amp;tbm=</a:t>
            </a:r>
            <a:r>
              <a:rPr lang="en-US" dirty="0" err="1" smtClean="0"/>
              <a:t>isch&amp;imgil</a:t>
            </a:r>
            <a:r>
              <a:rPr lang="en-US" dirty="0" smtClean="0"/>
              <a:t>=wmNyMXAs6EIpPM%253A%253B8hM30o7Ao4_pjM%253Bhttp%25253A%25252F%25252Fmoesoznanye.ru%25252Fanomalyi-planety%25252F277-ldy-antarktidy.html&amp;source=</a:t>
            </a:r>
            <a:r>
              <a:rPr lang="en-US" dirty="0" err="1" smtClean="0"/>
              <a:t>iu&amp;pf</a:t>
            </a:r>
            <a:r>
              <a:rPr lang="en-US" dirty="0" smtClean="0"/>
              <a:t>=</a:t>
            </a:r>
            <a:r>
              <a:rPr lang="en-US" dirty="0" err="1" smtClean="0"/>
              <a:t>m&amp;fir</a:t>
            </a:r>
            <a:r>
              <a:rPr lang="en-US" dirty="0" smtClean="0"/>
              <a:t>=wmNyMXAs6EIpPM%25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10746" y="1029730"/>
            <a:ext cx="2570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428BB0"/>
                </a:solidFill>
              </a:rPr>
              <a:t>Информация по материку.</a:t>
            </a:r>
            <a:endParaRPr lang="ru-RU" dirty="0">
              <a:solidFill>
                <a:srgbClr val="428BB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6648" y="3847070"/>
            <a:ext cx="2158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428BB0"/>
                </a:solidFill>
              </a:rPr>
              <a:t>Фотографии и картинки.</a:t>
            </a:r>
            <a:endParaRPr lang="ru-RU" dirty="0">
              <a:solidFill>
                <a:srgbClr val="428BB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181815"/>
            <a:ext cx="7766936" cy="1646302"/>
          </a:xfrm>
        </p:spPr>
        <p:txBody>
          <a:bodyPr/>
          <a:lstStyle/>
          <a:p>
            <a:r>
              <a:rPr lang="ru-RU" u="sng" dirty="0" smtClean="0"/>
              <a:t>Спасибо за внимание!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1567" y="3751917"/>
            <a:ext cx="7766936" cy="1096899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</a:rPr>
              <a:t>Надеюсь, вы узнали много нового для себя!</a:t>
            </a:r>
            <a:endParaRPr lang="ru-RU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382" b="6481"/>
          <a:stretch/>
        </p:blipFill>
        <p:spPr>
          <a:xfrm>
            <a:off x="692150" y="3937000"/>
            <a:ext cx="3867150" cy="25273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морской котик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47336" y="158964"/>
            <a:ext cx="4311993" cy="26590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777222915"/>
      </p:ext>
    </p:extLst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Основная информация по материку.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2401357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14925"/>
            <a:ext cx="4085166" cy="577276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Общая информация.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6602" y="1016002"/>
            <a:ext cx="4085166" cy="4834860"/>
          </a:xfrm>
        </p:spPr>
        <p:txBody>
          <a:bodyPr>
            <a:noAutofit/>
          </a:bodyPr>
          <a:lstStyle/>
          <a:p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  Антарктида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— континент, расположенный на самом юге Земли, центр Антарктиды примерно совпадает с южным географическим полюсом. Антарктиду омывают воды Южного океана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Площадь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континента составляет около 14 107 000 км² (из них шельфовые ледники — 930 000 км², острова — 75 500 км²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).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Антарктидой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называют также часть света, состоящую из материка Антарктиды и прилегающих островов.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0913" y="1585714"/>
            <a:ext cx="4513262" cy="3384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815117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1200" y="871220"/>
            <a:ext cx="42291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 Антарктида была открыта 16 (28) января 1820 года русской экспедицией под руководством </a:t>
            </a:r>
            <a:r>
              <a:rPr lang="ru-RU" sz="2000" u="sng" dirty="0" err="1" smtClean="0">
                <a:solidFill>
                  <a:schemeClr val="accent1">
                    <a:lumMod val="75000"/>
                  </a:schemeClr>
                </a:solidFill>
              </a:rPr>
              <a:t>Фаддея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 Беллинсгаузена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и 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Михаила Лазарева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, которые на шлюпах «Восток» и «Мирный» подошли к ней в районе современного шельфового ледника Беллинсгаузена. Ранее существование южного материка утверждалось гипотетически, нередко его объединяли с Южной Америкой и Австралией. Однако именно экспедиция Беллинсгаузена и Лазарева в южно- полярных морях, обогнув вокруг света антарктические льды, подтвердила факт существования шестого материка.</a:t>
            </a:r>
          </a:p>
          <a:p>
            <a:endParaRPr lang="ru-RU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3800" y="584200"/>
            <a:ext cx="2336800" cy="2895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0600" y="1841500"/>
            <a:ext cx="2336800" cy="30861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03800" y="3479800"/>
            <a:ext cx="233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</a:rPr>
              <a:t>Михаил Лазарев</a:t>
            </a:r>
            <a:endParaRPr lang="ru-RU" sz="20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0600" y="4927600"/>
            <a:ext cx="233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err="1" smtClean="0">
                <a:solidFill>
                  <a:schemeClr val="accent1">
                    <a:lumMod val="50000"/>
                  </a:schemeClr>
                </a:solidFill>
              </a:rPr>
              <a:t>Фаддей</a:t>
            </a: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</a:rPr>
              <a:t> Беллинсгаузен</a:t>
            </a:r>
            <a:endParaRPr lang="ru-RU" sz="20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4700" y="401340"/>
            <a:ext cx="394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</a:rPr>
              <a:t>Открытие.</a:t>
            </a:r>
            <a:endParaRPr lang="ru-RU" sz="28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2686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9100" y="939800"/>
            <a:ext cx="8940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  Антарктида отличается крайне суровым холодным климатом.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 Восточной Антарктиде на советской антарктической станции Восток 21 июля 1983 года зарегистрирована самая низкая температура воздуха на Земле за всю историю метеорологических измерений: 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89,2 градуса ниже нуля.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Район считается полюсом холода Земли. 9 декабря 2013 года на конференции Американского геофизического союза группа американских исследователей сообщила о том, что 10 августа 2010 года температура воздуха в одной из точек Антарктиды опускалась 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до −93,2 °С (-135,8 F).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Средние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температуры зимних месяцев 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— от −60 до −75 °С,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а летних — 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от −30 до −50 °С;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на побережье зимой 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от −8 до −35 °С,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а летом </a:t>
            </a:r>
            <a:r>
              <a:rPr lang="ru-RU" sz="2000" u="sng" dirty="0" smtClean="0">
                <a:solidFill>
                  <a:schemeClr val="accent1">
                    <a:lumMod val="75000"/>
                  </a:schemeClr>
                </a:solidFill>
              </a:rPr>
              <a:t>0—5 °С.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Следует отметить, что зимними месяцами в Антарктиде (как и во всём южном полушарии) являются июнь, июль и август, а летними — декабрь, январь и февраль.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175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solidFill>
                  <a:schemeClr val="accent1">
                    <a:lumMod val="75000"/>
                  </a:schemeClr>
                </a:solidFill>
              </a:rPr>
              <a:t>Климат.</a:t>
            </a:r>
            <a:endParaRPr lang="ru-RU" sz="36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1806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Флора и Фауна Антарктиды.</a:t>
            </a:r>
            <a:endParaRPr lang="ru-RU" sz="8800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0652" y="1514732"/>
            <a:ext cx="4216400" cy="3238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4634" y="685801"/>
            <a:ext cx="5063066" cy="535556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Антарктические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животные полностью зависят от прибрежной экосистемы Южного океана: из-за скудости растительности все сколь-либо значимые пищевые цепи прибрежных экосистем начинаются в водах, окружающих Антарктику. Антарктические воды особенно богаты зоопланктоном, в первую очередь крилем. Криль прямо или опосредованно является основой цепи питания многих видов рыб, китообразных, кальмаров, тюленей, пингвинов и других животных; полностью сухопутные млекопитающие в Антарктиде отсутствуют, беспозвоночные представлены примерно 70 видами членистоногих (насекомых и паукообразных) и нематодами, обитающими в почвах.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4634" y="321618"/>
            <a:ext cx="3526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accent1">
                    <a:lumMod val="75000"/>
                  </a:schemeClr>
                </a:solidFill>
              </a:rPr>
              <a:t>Фауна.</a:t>
            </a:r>
            <a:endParaRPr lang="ru-RU" sz="32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1009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00" y="492036"/>
            <a:ext cx="9347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9900" y="467554"/>
            <a:ext cx="92583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chemeClr val="accent2">
                    <a:lumMod val="75000"/>
                  </a:schemeClr>
                </a:solidFill>
              </a:rPr>
              <a:t>  Антарктика бедна наземными животными.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Наземных млекопитающих там нет, но встречаются некоторые черви, низшие ракообразные и насекомые. Крылатых насекомых нет и даже мухи бескрылы. Это явление объясняется тем, что в области постоянно дуют сильные ветры и насекомые не могут подниматься в воздух. На островах Антарктики найдено несколько видов жуков, пауков, пресноводных моллюсков, один вид нелетающей бабочки. Пресноводные рыбы отсутствуют. На земле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Грейама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живет одна наземная птица —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футляронос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900" y="117207"/>
            <a:ext cx="3721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</a:rPr>
              <a:t>Наземные животные.</a:t>
            </a:r>
            <a:endParaRPr lang="ru-RU" sz="24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" y="3312389"/>
            <a:ext cx="90551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Антарктика исключительно богата морскими и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полусухопутными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животными. Из млекопитающих многочисленны ластоногие и киты. Ластоногие представлены различными видами настоящих и ушастых тюленей. Из настоящих тюленей наиболее распространен тюлень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Уэдделя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, достигающий в длину 3 м. Он живет в поясе неподвижных льдов. Другие виды тюленей встречаются главным образом на плавучих льдах. Это тюлень-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</a:rPr>
              <a:t>крабоед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и хищный тюлень-леопард со своеобразно окрашенной пятнистой шкурой. Самый крупный из тюленей — морской слон в настоящее время сильно истреблен, все же его можно видеть иногда на побережьях субантарктических островов. Один взрослый морской слон дает до 500 кг жира.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1500" y="2670254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</a:rPr>
              <a:t>Морские и </a:t>
            </a:r>
            <a:r>
              <a:rPr lang="ru-RU" sz="2400" b="1" u="sng" dirty="0" err="1" smtClean="0">
                <a:solidFill>
                  <a:schemeClr val="accent1">
                    <a:lumMod val="75000"/>
                  </a:schemeClr>
                </a:solidFill>
              </a:rPr>
              <a:t>полусухопутные</a:t>
            </a: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</a:rPr>
              <a:t> животные.</a:t>
            </a:r>
            <a:endParaRPr lang="ru-RU" sz="24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03088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9734" y="127000"/>
            <a:ext cx="5063066" cy="6223000"/>
          </a:xfrm>
        </p:spPr>
        <p:txBody>
          <a:bodyPr>
            <a:noAutofit/>
          </a:bodyPr>
          <a:lstStyle/>
          <a:p>
            <a:r>
              <a:rPr lang="ru-RU" sz="2000" dirty="0" smtClean="0"/>
              <a:t>  </a:t>
            </a:r>
            <a:r>
              <a:rPr lang="ru-RU" sz="2000" b="1" u="sng" dirty="0" smtClean="0">
                <a:solidFill>
                  <a:schemeClr val="accent1">
                    <a:lumMod val="75000"/>
                  </a:schemeClr>
                </a:solidFill>
              </a:rPr>
              <a:t>Исключительно </a:t>
            </a:r>
            <a:r>
              <a:rPr lang="ru-RU" sz="2000" b="1" u="sng" dirty="0">
                <a:solidFill>
                  <a:schemeClr val="accent1">
                    <a:lumMod val="75000"/>
                  </a:schemeClr>
                </a:solidFill>
              </a:rPr>
              <a:t>своеобразны птицы Антарктики</a:t>
            </a:r>
            <a:r>
              <a:rPr lang="ru-RU" sz="2000" dirty="0"/>
              <a:t>.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Все они живут у воды и питаются рыбой или мелкими морскими животными. Из них самые замечательные — пингвины — птицы с короткими крыльями, похожими на ласты, которые дают им возможность прекрасно плавать, но не летать. Издали пингвины с их вертикальным положением тела на суше напоминают людей. Питаются пингвины рыбой, моллюсками и рачками. Пищу взрослые птицы принимают только в воде и вообще чувствуют себя в воде гораздо лучше, чем на суше. В Антарктике живет 17 видов пингвинов. Самый распространенный вид побережий Антарктиды и паковых льдов — небольшой пингвин Адели. Самый крупный — императорский пингвин, вес его до 50 кг. Эта большая птица выводит своих птенцов в самую суровую пору антарктической зимы. </a:t>
            </a:r>
          </a:p>
          <a:p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2800" y="3416300"/>
            <a:ext cx="4017912" cy="30134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морской коти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32390" y="288324"/>
            <a:ext cx="3844324" cy="2883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624817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ranklin Gothic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181</TotalTime>
  <Words>814</Words>
  <Application>Microsoft Office PowerPoint</Application>
  <PresentationFormat>Произвольный</PresentationFormat>
  <Paragraphs>46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Антарктида      </vt:lpstr>
      <vt:lpstr>Основная информация по материку.</vt:lpstr>
      <vt:lpstr>Общая информация.</vt:lpstr>
      <vt:lpstr>Слайд 4</vt:lpstr>
      <vt:lpstr>Слайд 5</vt:lpstr>
      <vt:lpstr>Флора и Фауна Антарктиды.</vt:lpstr>
      <vt:lpstr>Слайд 7</vt:lpstr>
      <vt:lpstr>Слайд 8</vt:lpstr>
      <vt:lpstr>Слайд 9</vt:lpstr>
      <vt:lpstr>Слайд 10</vt:lpstr>
      <vt:lpstr>                Источники информации.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Антарктида</dc:title>
  <dc:creator>Admin</dc:creator>
  <cp:lastModifiedBy>MS</cp:lastModifiedBy>
  <cp:revision>20</cp:revision>
  <dcterms:created xsi:type="dcterms:W3CDTF">2015-04-09T07:03:08Z</dcterms:created>
  <dcterms:modified xsi:type="dcterms:W3CDTF">2015-04-21T15:28:01Z</dcterms:modified>
</cp:coreProperties>
</file>