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7" r:id="rId3"/>
    <p:sldId id="276" r:id="rId4"/>
    <p:sldId id="281" r:id="rId5"/>
    <p:sldId id="275" r:id="rId6"/>
    <p:sldId id="278" r:id="rId7"/>
    <p:sldId id="279" r:id="rId8"/>
    <p:sldId id="286" r:id="rId9"/>
    <p:sldId id="282" r:id="rId10"/>
    <p:sldId id="283" r:id="rId11"/>
    <p:sldId id="284" r:id="rId12"/>
    <p:sldId id="285" r:id="rId13"/>
    <p:sldId id="287" r:id="rId14"/>
    <p:sldId id="265" r:id="rId15"/>
    <p:sldId id="289" r:id="rId16"/>
    <p:sldId id="290" r:id="rId17"/>
    <p:sldId id="267" r:id="rId18"/>
    <p:sldId id="268" r:id="rId19"/>
    <p:sldId id="269" r:id="rId20"/>
    <p:sldId id="271" r:id="rId21"/>
    <p:sldId id="270" r:id="rId22"/>
    <p:sldId id="272" r:id="rId23"/>
    <p:sldId id="259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59270E7-E7B1-4E57-9D0B-9CFEEC0AFFEE}">
          <p14:sldIdLst>
            <p14:sldId id="256"/>
            <p14:sldId id="277"/>
            <p14:sldId id="276"/>
            <p14:sldId id="281"/>
            <p14:sldId id="275"/>
            <p14:sldId id="278"/>
            <p14:sldId id="279"/>
            <p14:sldId id="286"/>
            <p14:sldId id="282"/>
            <p14:sldId id="283"/>
            <p14:sldId id="284"/>
            <p14:sldId id="285"/>
            <p14:sldId id="287"/>
            <p14:sldId id="265"/>
            <p14:sldId id="289"/>
            <p14:sldId id="290"/>
            <p14:sldId id="267"/>
            <p14:sldId id="268"/>
            <p14:sldId id="269"/>
            <p14:sldId id="271"/>
            <p14:sldId id="270"/>
            <p14:sldId id="272"/>
            <p14:sldId id="259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05FA2-A4AE-40C8-99B5-9FE24325E02C}" type="doc">
      <dgm:prSet loTypeId="urn:microsoft.com/office/officeart/2005/8/layout/arrow5" loCatId="relationship" qsTypeId="urn:microsoft.com/office/officeart/2005/8/quickstyle/3d6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D2264871-31B2-4813-ADED-7BFDEB59DC50}">
      <dgm:prSet phldrT="[Текст]"/>
      <dgm:spPr/>
      <dgm:t>
        <a:bodyPr/>
        <a:lstStyle/>
        <a:p>
          <a:r>
            <a:rPr lang="ru-RU" dirty="0" smtClean="0"/>
            <a:t>партнёр</a:t>
          </a:r>
          <a:endParaRPr lang="ru-RU" dirty="0"/>
        </a:p>
      </dgm:t>
    </dgm:pt>
    <dgm:pt modelId="{1328CD67-D88C-4044-8D8D-0209512BF905}" type="parTrans" cxnId="{3388524C-ACED-45F2-9CEF-0446D36F8267}">
      <dgm:prSet/>
      <dgm:spPr/>
      <dgm:t>
        <a:bodyPr/>
        <a:lstStyle/>
        <a:p>
          <a:endParaRPr lang="ru-RU"/>
        </a:p>
      </dgm:t>
    </dgm:pt>
    <dgm:pt modelId="{176DFFF2-EF5A-4254-907E-8EE92DFEE884}" type="sibTrans" cxnId="{3388524C-ACED-45F2-9CEF-0446D36F8267}">
      <dgm:prSet/>
      <dgm:spPr/>
      <dgm:t>
        <a:bodyPr/>
        <a:lstStyle/>
        <a:p>
          <a:endParaRPr lang="ru-RU"/>
        </a:p>
      </dgm:t>
    </dgm:pt>
    <dgm:pt modelId="{E156A2BC-351D-4034-872E-257F24447CC9}">
      <dgm:prSet phldrT="[Текст]"/>
      <dgm:spPr/>
      <dgm:t>
        <a:bodyPr/>
        <a:lstStyle/>
        <a:p>
          <a:r>
            <a:rPr lang="ru-RU" dirty="0" smtClean="0"/>
            <a:t>партнёр</a:t>
          </a:r>
          <a:endParaRPr lang="ru-RU" dirty="0"/>
        </a:p>
      </dgm:t>
    </dgm:pt>
    <dgm:pt modelId="{BB29723F-B0BF-4EF8-8064-21D809D25EE9}" type="parTrans" cxnId="{E7C7D72A-D53F-4E86-9151-2A5B3870CBED}">
      <dgm:prSet/>
      <dgm:spPr/>
      <dgm:t>
        <a:bodyPr/>
        <a:lstStyle/>
        <a:p>
          <a:endParaRPr lang="ru-RU"/>
        </a:p>
      </dgm:t>
    </dgm:pt>
    <dgm:pt modelId="{F72B9904-E8B1-4762-993E-B51ADF752730}" type="sibTrans" cxnId="{E7C7D72A-D53F-4E86-9151-2A5B3870CBED}">
      <dgm:prSet/>
      <dgm:spPr/>
      <dgm:t>
        <a:bodyPr/>
        <a:lstStyle/>
        <a:p>
          <a:endParaRPr lang="ru-RU"/>
        </a:p>
      </dgm:t>
    </dgm:pt>
    <dgm:pt modelId="{60B50271-A85E-406D-84C4-DE593CE615DD}" type="pres">
      <dgm:prSet presAssocID="{97C05FA2-A4AE-40C8-99B5-9FE24325E0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E00D66-2BA5-4D3C-831B-36E9B62A108C}" type="pres">
      <dgm:prSet presAssocID="{D2264871-31B2-4813-ADED-7BFDEB59DC5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E8C4F-02BC-487A-8EE7-C075BD5541AB}" type="pres">
      <dgm:prSet presAssocID="{E156A2BC-351D-4034-872E-257F24447CC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21091F-E3B0-4CDE-AD13-3947FB4D4020}" type="presOf" srcId="{97C05FA2-A4AE-40C8-99B5-9FE24325E02C}" destId="{60B50271-A85E-406D-84C4-DE593CE615DD}" srcOrd="0" destOrd="0" presId="urn:microsoft.com/office/officeart/2005/8/layout/arrow5"/>
    <dgm:cxn modelId="{207B6D24-D28C-4A55-AA05-831519597810}" type="presOf" srcId="{E156A2BC-351D-4034-872E-257F24447CC9}" destId="{B5CE8C4F-02BC-487A-8EE7-C075BD5541AB}" srcOrd="0" destOrd="0" presId="urn:microsoft.com/office/officeart/2005/8/layout/arrow5"/>
    <dgm:cxn modelId="{1935A5F1-B29B-4419-AA6F-59C38A4DC79A}" type="presOf" srcId="{D2264871-31B2-4813-ADED-7BFDEB59DC50}" destId="{C3E00D66-2BA5-4D3C-831B-36E9B62A108C}" srcOrd="0" destOrd="0" presId="urn:microsoft.com/office/officeart/2005/8/layout/arrow5"/>
    <dgm:cxn modelId="{E7C7D72A-D53F-4E86-9151-2A5B3870CBED}" srcId="{97C05FA2-A4AE-40C8-99B5-9FE24325E02C}" destId="{E156A2BC-351D-4034-872E-257F24447CC9}" srcOrd="1" destOrd="0" parTransId="{BB29723F-B0BF-4EF8-8064-21D809D25EE9}" sibTransId="{F72B9904-E8B1-4762-993E-B51ADF752730}"/>
    <dgm:cxn modelId="{3388524C-ACED-45F2-9CEF-0446D36F8267}" srcId="{97C05FA2-A4AE-40C8-99B5-9FE24325E02C}" destId="{D2264871-31B2-4813-ADED-7BFDEB59DC50}" srcOrd="0" destOrd="0" parTransId="{1328CD67-D88C-4044-8D8D-0209512BF905}" sibTransId="{176DFFF2-EF5A-4254-907E-8EE92DFEE884}"/>
    <dgm:cxn modelId="{CA26175B-BEAB-434E-9991-FFE6A240993A}" type="presParOf" srcId="{60B50271-A85E-406D-84C4-DE593CE615DD}" destId="{C3E00D66-2BA5-4D3C-831B-36E9B62A108C}" srcOrd="0" destOrd="0" presId="urn:microsoft.com/office/officeart/2005/8/layout/arrow5"/>
    <dgm:cxn modelId="{7A3330D1-A064-4A08-967D-66CDE4F7BB52}" type="presParOf" srcId="{60B50271-A85E-406D-84C4-DE593CE615DD}" destId="{B5CE8C4F-02BC-487A-8EE7-C075BD5541A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Отчуждённость, скрытность, ощущение беззащитности, ненужности, "уход" в себя", повышенное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психоэмоциональное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напряжение.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04BA8E4-7B78-48A0-BC25-21ECF2C15D93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"Всегда ты не вовремя,  подожди…".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F53D79-F612-42C7-A3BD-CB9CE4A17CF8}" type="sibTrans" cxnId="{FF247C33-680B-4607-99EE-4D30D8DF64A5}">
      <dgm:prSet/>
      <dgm:spPr/>
      <dgm:t>
        <a:bodyPr/>
        <a:lstStyle/>
        <a:p>
          <a:endParaRPr lang="ru-RU"/>
        </a:p>
      </dgm:t>
    </dgm:pt>
    <dgm:pt modelId="{42FBF89A-2BA0-49BC-BD85-ECDB63B38BDF}" type="parTrans" cxnId="{FF247C33-680B-4607-99EE-4D30D8DF64A5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65BBDF52-1FE2-4399-B71F-492F65B0FE47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"Давай, я тебе помогу!"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A9B045-F2D4-4686-BB00-D1C602CD418E}" type="sibTrans" cxnId="{D4ACFB3E-7094-4FD4-8012-E790BF5B2C9C}">
      <dgm:prSet/>
      <dgm:spPr/>
      <dgm:t>
        <a:bodyPr/>
        <a:lstStyle/>
        <a:p>
          <a:endParaRPr lang="ru-RU"/>
        </a:p>
      </dgm:t>
    </dgm:pt>
    <dgm:pt modelId="{4AA43D2E-9AFE-4DFF-9FAB-CB6B8A71B958}" type="parTrans" cxnId="{D4ACFB3E-7094-4FD4-8012-E790BF5B2C9C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95609" custLinFactNeighborX="-5698" custLinFactNeighborY="1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32113" custScaleY="97141" custLinFactNeighborX="-6694" custLinFactNeighborY="-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1079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C5AEB8-9A38-4DE0-8B2B-F97CD0759E9B}" type="presOf" srcId="{2F2AD4CD-33EA-4DD4-8912-3EB8C6FD22BF}" destId="{D4A5A571-636D-4A5D-A6F7-9D573B53F24E}" srcOrd="0" destOrd="0" presId="urn:microsoft.com/office/officeart/2005/8/layout/process3"/>
    <dgm:cxn modelId="{6723AD8D-B81D-4E6D-802C-3795D535DA09}" type="presOf" srcId="{FEF8AFBD-A9D4-4DD3-A2CE-DEF76F8B78F4}" destId="{22E87B87-52A3-4A65-9ADA-476294055AC7}" srcOrd="1" destOrd="0" presId="urn:microsoft.com/office/officeart/2005/8/layout/process3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D1D602E1-6957-4DAC-A588-41AC2D20F3E4}" type="presOf" srcId="{C8956A52-C2F3-45F2-B681-5015E691EC7F}" destId="{E8AA3B0E-6776-4200-AB17-EA397537E2D0}" srcOrd="1" destOrd="0" presId="urn:microsoft.com/office/officeart/2005/8/layout/process3"/>
    <dgm:cxn modelId="{01D71280-C1DD-418B-8CE9-02925F0282F2}" type="presOf" srcId="{6DB0F29A-39E1-4DCC-8941-3BD4EE88EDDF}" destId="{7C31D4FC-64C7-4AEE-A2AF-AF8B3EC96400}" srcOrd="1" destOrd="0" presId="urn:microsoft.com/office/officeart/2005/8/layout/process3"/>
    <dgm:cxn modelId="{10D3DB68-B4CD-448D-A284-5383A0CE1203}" type="presOf" srcId="{7E5CDE11-DAD2-4FE7-9995-31521BB9B8E4}" destId="{7BCE04B5-A8A7-49EB-B6FE-D209EEF49734}" srcOrd="1" destOrd="0" presId="urn:microsoft.com/office/officeart/2005/8/layout/process3"/>
    <dgm:cxn modelId="{171C655E-8600-4330-B56E-EA7CD41F2BA7}" type="presOf" srcId="{6DB0F29A-39E1-4DCC-8941-3BD4EE88EDDF}" destId="{DAE17E8F-3BBB-410B-849E-904321A0480A}" srcOrd="0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4A96E59F-E964-4F94-BE9A-9D18B185D424}" type="presOf" srcId="{121E122F-3460-4648-BFAC-A61949F09D72}" destId="{8F604BC5-AE5F-454D-9153-78D1A23B2538}" srcOrd="0" destOrd="0" presId="urn:microsoft.com/office/officeart/2005/8/layout/process3"/>
    <dgm:cxn modelId="{AD6FDAC1-9363-4DD0-A9F3-7FAD17C886A6}" type="presOf" srcId="{65BBDF52-1FE2-4399-B71F-492F65B0FE47}" destId="{72809E02-B742-4026-9685-1B2FC42A889B}" srcOrd="0" destOrd="1" presId="urn:microsoft.com/office/officeart/2005/8/layout/process3"/>
    <dgm:cxn modelId="{A260720B-20A1-4152-9BB5-6CE004DC611E}" type="presOf" srcId="{7E5CDE11-DAD2-4FE7-9995-31521BB9B8E4}" destId="{39E19131-9399-458C-9E04-3983A44CCF3E}" srcOrd="0" destOrd="0" presId="urn:microsoft.com/office/officeart/2005/8/layout/process3"/>
    <dgm:cxn modelId="{6C1938EA-966C-4E5C-8B68-277C71208CC0}" type="presOf" srcId="{304BA8E4-7B78-48A0-BC25-21ECF2C15D93}" destId="{D4A5A571-636D-4A5D-A6F7-9D573B53F24E}" srcOrd="0" destOrd="1" presId="urn:microsoft.com/office/officeart/2005/8/layout/process3"/>
    <dgm:cxn modelId="{D4ACFB3E-7094-4FD4-8012-E790BF5B2C9C}" srcId="{6DB0F29A-39E1-4DCC-8941-3BD4EE88EDDF}" destId="{65BBDF52-1FE2-4399-B71F-492F65B0FE47}" srcOrd="1" destOrd="0" parTransId="{4AA43D2E-9AFE-4DFF-9FAB-CB6B8A71B958}" sibTransId="{95A9B045-F2D4-4686-BB00-D1C602CD418E}"/>
    <dgm:cxn modelId="{FFFFD7EA-DF9B-40D2-8F81-509A8AC92685}" type="presOf" srcId="{2DAC64B1-63C1-4DCC-AA5D-9551BB544BC9}" destId="{C3F3AB65-C205-4E9A-8D2C-F6E24C617B83}" srcOrd="1" destOrd="0" presId="urn:microsoft.com/office/officeart/2005/8/layout/process3"/>
    <dgm:cxn modelId="{95EA070F-F2D9-4EEC-AAEA-11F47938E159}" type="presOf" srcId="{FEF8AFBD-A9D4-4DD3-A2CE-DEF76F8B78F4}" destId="{17D929CD-470A-41F3-8ED8-9BAE340F293C}" srcOrd="0" destOrd="0" presId="urn:microsoft.com/office/officeart/2005/8/layout/process3"/>
    <dgm:cxn modelId="{701EE976-6EBA-41B9-A093-31E23DC886E4}" type="presOf" srcId="{FD6F1546-2DF5-4B53-B732-80476078C0CA}" destId="{72809E02-B742-4026-9685-1B2FC42A889B}" srcOrd="0" destOrd="0" presId="urn:microsoft.com/office/officeart/2005/8/layout/process3"/>
    <dgm:cxn modelId="{347805C0-BB40-404E-B771-B6F0028A9C2F}" type="presOf" srcId="{2DAC64B1-63C1-4DCC-AA5D-9551BB544BC9}" destId="{8BF2191A-EEAF-45FF-BD8F-C46A0A335BCD}" srcOrd="0" destOrd="0" presId="urn:microsoft.com/office/officeart/2005/8/layout/process3"/>
    <dgm:cxn modelId="{FF247C33-680B-4607-99EE-4D30D8DF64A5}" srcId="{C8956A52-C2F3-45F2-B681-5015E691EC7F}" destId="{304BA8E4-7B78-48A0-BC25-21ECF2C15D93}" srcOrd="1" destOrd="0" parTransId="{42FBF89A-2BA0-49BC-BD85-ECDB63B38BDF}" sibTransId="{D4F53D79-F612-42C7-A3BD-CB9CE4A17CF8}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86CBBAB7-D159-41F9-A401-52ED2F0CF269}" type="presOf" srcId="{C8956A52-C2F3-45F2-B681-5015E691EC7F}" destId="{AE39CFD8-CADB-48DC-94C5-08F9F20E7CCD}" srcOrd="0" destOrd="0" presId="urn:microsoft.com/office/officeart/2005/8/layout/process3"/>
    <dgm:cxn modelId="{0E579553-F984-487A-AFE6-9F58179E11EE}" type="presOf" srcId="{EE86ED21-DBA6-42B7-A024-632113876C5A}" destId="{A627B699-309B-481E-B4CD-343E3115B240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B6A917B0-A152-49D2-9AEC-626BE00CC2CE}" type="presParOf" srcId="{A627B699-309B-481E-B4CD-343E3115B240}" destId="{48DA0C77-1429-4E07-8E48-FB6FE94CE5D4}" srcOrd="0" destOrd="0" presId="urn:microsoft.com/office/officeart/2005/8/layout/process3"/>
    <dgm:cxn modelId="{F8753126-A400-4761-9AC5-9AE2F2783653}" type="presParOf" srcId="{48DA0C77-1429-4E07-8E48-FB6FE94CE5D4}" destId="{AE39CFD8-CADB-48DC-94C5-08F9F20E7CCD}" srcOrd="0" destOrd="0" presId="urn:microsoft.com/office/officeart/2005/8/layout/process3"/>
    <dgm:cxn modelId="{EE2D42D5-2D6D-49F6-A51F-A9D58125ADC7}" type="presParOf" srcId="{48DA0C77-1429-4E07-8E48-FB6FE94CE5D4}" destId="{E8AA3B0E-6776-4200-AB17-EA397537E2D0}" srcOrd="1" destOrd="0" presId="urn:microsoft.com/office/officeart/2005/8/layout/process3"/>
    <dgm:cxn modelId="{F0E5F93B-E5C0-426B-8D37-D3E27EE18789}" type="presParOf" srcId="{48DA0C77-1429-4E07-8E48-FB6FE94CE5D4}" destId="{D4A5A571-636D-4A5D-A6F7-9D573B53F24E}" srcOrd="2" destOrd="0" presId="urn:microsoft.com/office/officeart/2005/8/layout/process3"/>
    <dgm:cxn modelId="{9E5DC28A-24DC-4469-ADFA-F2D664C8D4B5}" type="presParOf" srcId="{A627B699-309B-481E-B4CD-343E3115B240}" destId="{17D929CD-470A-41F3-8ED8-9BAE340F293C}" srcOrd="1" destOrd="0" presId="urn:microsoft.com/office/officeart/2005/8/layout/process3"/>
    <dgm:cxn modelId="{179FD586-3EAC-4EBF-9914-073258BA4078}" type="presParOf" srcId="{17D929CD-470A-41F3-8ED8-9BAE340F293C}" destId="{22E87B87-52A3-4A65-9ADA-476294055AC7}" srcOrd="0" destOrd="0" presId="urn:microsoft.com/office/officeart/2005/8/layout/process3"/>
    <dgm:cxn modelId="{6408A4AE-1277-4FDA-A3B4-6BA2CF59E940}" type="presParOf" srcId="{A627B699-309B-481E-B4CD-343E3115B240}" destId="{4C655819-3D0F-4E20-9659-BEA564FA9344}" srcOrd="2" destOrd="0" presId="urn:microsoft.com/office/officeart/2005/8/layout/process3"/>
    <dgm:cxn modelId="{CE2F153D-FD97-473E-A988-05313E6BD52B}" type="presParOf" srcId="{4C655819-3D0F-4E20-9659-BEA564FA9344}" destId="{39E19131-9399-458C-9E04-3983A44CCF3E}" srcOrd="0" destOrd="0" presId="urn:microsoft.com/office/officeart/2005/8/layout/process3"/>
    <dgm:cxn modelId="{4A51C5E2-9123-48CB-907B-4A008A125CE6}" type="presParOf" srcId="{4C655819-3D0F-4E20-9659-BEA564FA9344}" destId="{7BCE04B5-A8A7-49EB-B6FE-D209EEF49734}" srcOrd="1" destOrd="0" presId="urn:microsoft.com/office/officeart/2005/8/layout/process3"/>
    <dgm:cxn modelId="{87E8082E-0D65-4CFE-A046-4276637A94A3}" type="presParOf" srcId="{4C655819-3D0F-4E20-9659-BEA564FA9344}" destId="{8F604BC5-AE5F-454D-9153-78D1A23B2538}" srcOrd="2" destOrd="0" presId="urn:microsoft.com/office/officeart/2005/8/layout/process3"/>
    <dgm:cxn modelId="{D847652E-7229-4E0B-8DDF-A64F7FEBC11E}" type="presParOf" srcId="{A627B699-309B-481E-B4CD-343E3115B240}" destId="{8BF2191A-EEAF-45FF-BD8F-C46A0A335BCD}" srcOrd="3" destOrd="0" presId="urn:microsoft.com/office/officeart/2005/8/layout/process3"/>
    <dgm:cxn modelId="{D2249E91-2FFF-40B2-9346-44DA346638F3}" type="presParOf" srcId="{8BF2191A-EEAF-45FF-BD8F-C46A0A335BCD}" destId="{C3F3AB65-C205-4E9A-8D2C-F6E24C617B83}" srcOrd="0" destOrd="0" presId="urn:microsoft.com/office/officeart/2005/8/layout/process3"/>
    <dgm:cxn modelId="{5B29154D-BCE6-4473-B843-5844BD22FB89}" type="presParOf" srcId="{A627B699-309B-481E-B4CD-343E3115B240}" destId="{163E24AB-BB45-4464-A7DF-54F5DCD35518}" srcOrd="4" destOrd="0" presId="urn:microsoft.com/office/officeart/2005/8/layout/process3"/>
    <dgm:cxn modelId="{61A353DA-BA14-481F-BEB9-5885877EA878}" type="presParOf" srcId="{163E24AB-BB45-4464-A7DF-54F5DCD35518}" destId="{DAE17E8F-3BBB-410B-849E-904321A0480A}" srcOrd="0" destOrd="0" presId="urn:microsoft.com/office/officeart/2005/8/layout/process3"/>
    <dgm:cxn modelId="{0CD98760-E6BB-459D-A7BD-E39B0D2F4C6E}" type="presParOf" srcId="{163E24AB-BB45-4464-A7DF-54F5DCD35518}" destId="{7C31D4FC-64C7-4AEE-A2AF-AF8B3EC96400}" srcOrd="1" destOrd="0" presId="urn:microsoft.com/office/officeart/2005/8/layout/process3"/>
    <dgm:cxn modelId="{1A4CE35A-F446-4929-BD72-2E4DA1208648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Робость, страхи, неуверенность в себе, 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безынициативность,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боязнь старших,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несамостоятельность,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нерешительность,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зависимость от чужого мнения, тревожность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04BA8E4-7B78-48A0-BC25-21ECF2C15D93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«Ничего сам не делай, спрашивай разрешения у старших!".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F53D79-F612-42C7-A3BD-CB9CE4A17CF8}" type="sibTrans" cxnId="{FF247C33-680B-4607-99EE-4D30D8DF64A5}">
      <dgm:prSet/>
      <dgm:spPr/>
      <dgm:t>
        <a:bodyPr/>
        <a:lstStyle/>
        <a:p>
          <a:endParaRPr lang="ru-RU"/>
        </a:p>
      </dgm:t>
    </dgm:pt>
    <dgm:pt modelId="{42FBF89A-2BA0-49BC-BD85-ECDB63B38BDF}" type="parTrans" cxnId="{FF247C33-680B-4607-99EE-4D30D8DF64A5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65BBDF52-1FE2-4399-B71F-492F65B0FE47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"Смелее, ты всё можешь сам!".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A43D2E-9AFE-4DFF-9FAB-CB6B8A71B958}" type="parTrans" cxnId="{D4ACFB3E-7094-4FD4-8012-E790BF5B2C9C}">
      <dgm:prSet/>
      <dgm:spPr/>
      <dgm:t>
        <a:bodyPr/>
        <a:lstStyle/>
        <a:p>
          <a:endParaRPr lang="ru-RU"/>
        </a:p>
      </dgm:t>
    </dgm:pt>
    <dgm:pt modelId="{95A9B045-F2D4-4686-BB00-D1C602CD418E}" type="sibTrans" cxnId="{D4ACFB3E-7094-4FD4-8012-E790BF5B2C9C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95609" custLinFactNeighborX="-5698" custLinFactNeighborY="1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47152" custScaleY="97141" custLinFactNeighborX="-6694" custLinFactNeighborY="-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1079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CABA3F-93BF-4175-A2E2-21245DAFBED4}" type="presOf" srcId="{2DAC64B1-63C1-4DCC-AA5D-9551BB544BC9}" destId="{8BF2191A-EEAF-45FF-BD8F-C46A0A335BCD}" srcOrd="0" destOrd="0" presId="urn:microsoft.com/office/officeart/2005/8/layout/process3"/>
    <dgm:cxn modelId="{287F05A2-FFC6-4FD2-BC33-C9195631C3C9}" type="presOf" srcId="{2DAC64B1-63C1-4DCC-AA5D-9551BB544BC9}" destId="{C3F3AB65-C205-4E9A-8D2C-F6E24C617B83}" srcOrd="1" destOrd="0" presId="urn:microsoft.com/office/officeart/2005/8/layout/process3"/>
    <dgm:cxn modelId="{8B14697D-E9F7-4CE2-AE68-6788EAB15A1F}" type="presOf" srcId="{6DB0F29A-39E1-4DCC-8941-3BD4EE88EDDF}" destId="{DAE17E8F-3BBB-410B-849E-904321A0480A}" srcOrd="0" destOrd="0" presId="urn:microsoft.com/office/officeart/2005/8/layout/process3"/>
    <dgm:cxn modelId="{70E3F8D1-C625-4245-BA77-6126EC34BF6F}" type="presOf" srcId="{7E5CDE11-DAD2-4FE7-9995-31521BB9B8E4}" destId="{7BCE04B5-A8A7-49EB-B6FE-D209EEF49734}" srcOrd="1" destOrd="0" presId="urn:microsoft.com/office/officeart/2005/8/layout/process3"/>
    <dgm:cxn modelId="{BA94FCAB-F70D-4BDD-B69C-07A5346D7848}" type="presOf" srcId="{C8956A52-C2F3-45F2-B681-5015E691EC7F}" destId="{AE39CFD8-CADB-48DC-94C5-08F9F20E7CCD}" srcOrd="0" destOrd="0" presId="urn:microsoft.com/office/officeart/2005/8/layout/process3"/>
    <dgm:cxn modelId="{1BC92842-2263-4D81-B760-99B5AD0DB823}" type="presOf" srcId="{6DB0F29A-39E1-4DCC-8941-3BD4EE88EDDF}" destId="{7C31D4FC-64C7-4AEE-A2AF-AF8B3EC96400}" srcOrd="1" destOrd="0" presId="urn:microsoft.com/office/officeart/2005/8/layout/process3"/>
    <dgm:cxn modelId="{267DECD4-CFF7-470E-B630-1BE9C0CA845C}" type="presOf" srcId="{EE86ED21-DBA6-42B7-A024-632113876C5A}" destId="{A627B699-309B-481E-B4CD-343E3115B240}" srcOrd="0" destOrd="0" presId="urn:microsoft.com/office/officeart/2005/8/layout/process3"/>
    <dgm:cxn modelId="{4E0BFACE-5086-4B2B-A83F-7F0C681F3533}" type="presOf" srcId="{FD6F1546-2DF5-4B53-B732-80476078C0CA}" destId="{72809E02-B742-4026-9685-1B2FC42A889B}" srcOrd="0" destOrd="0" presId="urn:microsoft.com/office/officeart/2005/8/layout/process3"/>
    <dgm:cxn modelId="{48EF4E5B-038D-42FB-A031-255FFB0BC3D8}" type="presOf" srcId="{C8956A52-C2F3-45F2-B681-5015E691EC7F}" destId="{E8AA3B0E-6776-4200-AB17-EA397537E2D0}" srcOrd="1" destOrd="0" presId="urn:microsoft.com/office/officeart/2005/8/layout/process3"/>
    <dgm:cxn modelId="{D4ACFB3E-7094-4FD4-8012-E790BF5B2C9C}" srcId="{6DB0F29A-39E1-4DCC-8941-3BD4EE88EDDF}" destId="{65BBDF52-1FE2-4399-B71F-492F65B0FE47}" srcOrd="1" destOrd="0" parTransId="{4AA43D2E-9AFE-4DFF-9FAB-CB6B8A71B958}" sibTransId="{95A9B045-F2D4-4686-BB00-D1C602CD418E}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FF247C33-680B-4607-99EE-4D30D8DF64A5}" srcId="{C8956A52-C2F3-45F2-B681-5015E691EC7F}" destId="{304BA8E4-7B78-48A0-BC25-21ECF2C15D93}" srcOrd="1" destOrd="0" parTransId="{42FBF89A-2BA0-49BC-BD85-ECDB63B38BDF}" sibTransId="{D4F53D79-F612-42C7-A3BD-CB9CE4A17CF8}"/>
    <dgm:cxn modelId="{4F0E6CA2-9A1D-49EC-BB24-B74DC08E937C}" type="presOf" srcId="{FEF8AFBD-A9D4-4DD3-A2CE-DEF76F8B78F4}" destId="{22E87B87-52A3-4A65-9ADA-476294055AC7}" srcOrd="1" destOrd="0" presId="urn:microsoft.com/office/officeart/2005/8/layout/process3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AD0D2553-D802-4446-B310-B0AAE3E8D0B7}" type="presOf" srcId="{FEF8AFBD-A9D4-4DD3-A2CE-DEF76F8B78F4}" destId="{17D929CD-470A-41F3-8ED8-9BAE340F293C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28AE1DFF-18F3-424D-866B-853D5D1060DD}" type="presOf" srcId="{121E122F-3460-4648-BFAC-A61949F09D72}" destId="{8F604BC5-AE5F-454D-9153-78D1A23B2538}" srcOrd="0" destOrd="0" presId="urn:microsoft.com/office/officeart/2005/8/layout/process3"/>
    <dgm:cxn modelId="{AA410479-A613-4B8F-93A6-F61D385944AE}" type="presOf" srcId="{7E5CDE11-DAD2-4FE7-9995-31521BB9B8E4}" destId="{39E19131-9399-458C-9E04-3983A44CCF3E}" srcOrd="0" destOrd="0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743455AF-4D8A-49B6-8E4C-8EC2C296E009}" type="presOf" srcId="{304BA8E4-7B78-48A0-BC25-21ECF2C15D93}" destId="{D4A5A571-636D-4A5D-A6F7-9D573B53F24E}" srcOrd="0" destOrd="1" presId="urn:microsoft.com/office/officeart/2005/8/layout/process3"/>
    <dgm:cxn modelId="{9802E61D-567D-4719-806C-87D40EF23DAF}" type="presOf" srcId="{2F2AD4CD-33EA-4DD4-8912-3EB8C6FD22BF}" destId="{D4A5A571-636D-4A5D-A6F7-9D573B53F24E}" srcOrd="0" destOrd="0" presId="urn:microsoft.com/office/officeart/2005/8/layout/process3"/>
    <dgm:cxn modelId="{2C7EC920-46FA-4F96-8D66-3F90D91CCF49}" type="presOf" srcId="{65BBDF52-1FE2-4399-B71F-492F65B0FE47}" destId="{72809E02-B742-4026-9685-1B2FC42A889B}" srcOrd="0" destOrd="1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27BDF5AF-DE75-41EE-81D3-0D112EAE5916}" type="presParOf" srcId="{A627B699-309B-481E-B4CD-343E3115B240}" destId="{48DA0C77-1429-4E07-8E48-FB6FE94CE5D4}" srcOrd="0" destOrd="0" presId="urn:microsoft.com/office/officeart/2005/8/layout/process3"/>
    <dgm:cxn modelId="{95136188-49CE-4995-BB1D-EDDC4D5E7E5A}" type="presParOf" srcId="{48DA0C77-1429-4E07-8E48-FB6FE94CE5D4}" destId="{AE39CFD8-CADB-48DC-94C5-08F9F20E7CCD}" srcOrd="0" destOrd="0" presId="urn:microsoft.com/office/officeart/2005/8/layout/process3"/>
    <dgm:cxn modelId="{E8898ECB-71EE-471F-8E90-E88EF7982A6F}" type="presParOf" srcId="{48DA0C77-1429-4E07-8E48-FB6FE94CE5D4}" destId="{E8AA3B0E-6776-4200-AB17-EA397537E2D0}" srcOrd="1" destOrd="0" presId="urn:microsoft.com/office/officeart/2005/8/layout/process3"/>
    <dgm:cxn modelId="{C9B321B8-ECD4-4C51-A446-6ED9C2308F98}" type="presParOf" srcId="{48DA0C77-1429-4E07-8E48-FB6FE94CE5D4}" destId="{D4A5A571-636D-4A5D-A6F7-9D573B53F24E}" srcOrd="2" destOrd="0" presId="urn:microsoft.com/office/officeart/2005/8/layout/process3"/>
    <dgm:cxn modelId="{D4F8E4D6-82C4-41B0-AD0A-409BF1DCCDDC}" type="presParOf" srcId="{A627B699-309B-481E-B4CD-343E3115B240}" destId="{17D929CD-470A-41F3-8ED8-9BAE340F293C}" srcOrd="1" destOrd="0" presId="urn:microsoft.com/office/officeart/2005/8/layout/process3"/>
    <dgm:cxn modelId="{343D9EED-4BEB-47CC-8CDC-D88D4DABA62A}" type="presParOf" srcId="{17D929CD-470A-41F3-8ED8-9BAE340F293C}" destId="{22E87B87-52A3-4A65-9ADA-476294055AC7}" srcOrd="0" destOrd="0" presId="urn:microsoft.com/office/officeart/2005/8/layout/process3"/>
    <dgm:cxn modelId="{840F8F3F-7782-4CAE-8D5C-D025A7440931}" type="presParOf" srcId="{A627B699-309B-481E-B4CD-343E3115B240}" destId="{4C655819-3D0F-4E20-9659-BEA564FA9344}" srcOrd="2" destOrd="0" presId="urn:microsoft.com/office/officeart/2005/8/layout/process3"/>
    <dgm:cxn modelId="{82503692-588E-4C5B-B8DE-774F9C05E6C1}" type="presParOf" srcId="{4C655819-3D0F-4E20-9659-BEA564FA9344}" destId="{39E19131-9399-458C-9E04-3983A44CCF3E}" srcOrd="0" destOrd="0" presId="urn:microsoft.com/office/officeart/2005/8/layout/process3"/>
    <dgm:cxn modelId="{BE4DE58C-F77E-4588-B610-B6BA24CD43A5}" type="presParOf" srcId="{4C655819-3D0F-4E20-9659-BEA564FA9344}" destId="{7BCE04B5-A8A7-49EB-B6FE-D209EEF49734}" srcOrd="1" destOrd="0" presId="urn:microsoft.com/office/officeart/2005/8/layout/process3"/>
    <dgm:cxn modelId="{674FADB3-EC00-44F2-9A9B-4FF7CD573FDD}" type="presParOf" srcId="{4C655819-3D0F-4E20-9659-BEA564FA9344}" destId="{8F604BC5-AE5F-454D-9153-78D1A23B2538}" srcOrd="2" destOrd="0" presId="urn:microsoft.com/office/officeart/2005/8/layout/process3"/>
    <dgm:cxn modelId="{BCFF5F37-755C-4C99-A944-4E8DB63E5915}" type="presParOf" srcId="{A627B699-309B-481E-B4CD-343E3115B240}" destId="{8BF2191A-EEAF-45FF-BD8F-C46A0A335BCD}" srcOrd="3" destOrd="0" presId="urn:microsoft.com/office/officeart/2005/8/layout/process3"/>
    <dgm:cxn modelId="{50BAD03B-F5C7-46AB-A2CC-76D9E316B5BF}" type="presParOf" srcId="{8BF2191A-EEAF-45FF-BD8F-C46A0A335BCD}" destId="{C3F3AB65-C205-4E9A-8D2C-F6E24C617B83}" srcOrd="0" destOrd="0" presId="urn:microsoft.com/office/officeart/2005/8/layout/process3"/>
    <dgm:cxn modelId="{8DF53459-197D-4A6C-BC12-739383F9A8C6}" type="presParOf" srcId="{A627B699-309B-481E-B4CD-343E3115B240}" destId="{163E24AB-BB45-4464-A7DF-54F5DCD35518}" srcOrd="4" destOrd="0" presId="urn:microsoft.com/office/officeart/2005/8/layout/process3"/>
    <dgm:cxn modelId="{8BB7EE90-7452-4FF2-B01E-7B623D1962E3}" type="presParOf" srcId="{163E24AB-BB45-4464-A7DF-54F5DCD35518}" destId="{DAE17E8F-3BBB-410B-849E-904321A0480A}" srcOrd="0" destOrd="0" presId="urn:microsoft.com/office/officeart/2005/8/layout/process3"/>
    <dgm:cxn modelId="{354A8341-6889-4AFE-B73D-4E1D74F83A9D}" type="presParOf" srcId="{163E24AB-BB45-4464-A7DF-54F5DCD35518}" destId="{7C31D4FC-64C7-4AEE-A2AF-AF8B3EC96400}" srcOrd="1" destOrd="0" presId="urn:microsoft.com/office/officeart/2005/8/layout/process3"/>
    <dgm:cxn modelId="{596EE354-51AE-41E7-BAEE-FBBB9668DF71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Нытик,  сколько можно !"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Сдерживание эмоций, внутренняя озлобленность, тревожность, глубокое переживание даже незначительных проблем, страхи, 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65BBDF52-1FE2-4399-B71F-492F65B0FE47}">
      <dgm:prSet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A9B045-F2D4-4686-BB00-D1C602CD418E}" type="sibTrans" cxnId="{D4ACFB3E-7094-4FD4-8012-E790BF5B2C9C}">
      <dgm:prSet/>
      <dgm:spPr/>
      <dgm:t>
        <a:bodyPr/>
        <a:lstStyle/>
        <a:p>
          <a:endParaRPr lang="ru-RU"/>
        </a:p>
      </dgm:t>
    </dgm:pt>
    <dgm:pt modelId="{4AA43D2E-9AFE-4DFF-9FAB-CB6B8A71B958}" type="parTrans" cxnId="{D4ACFB3E-7094-4FD4-8012-E790BF5B2C9C}">
      <dgm:prSet/>
      <dgm:spPr/>
      <dgm:t>
        <a:bodyPr/>
        <a:lstStyle/>
        <a:p>
          <a:endParaRPr lang="ru-RU"/>
        </a:p>
      </dgm:t>
    </dgm:pt>
    <dgm:pt modelId="{4C5BD69D-D491-4098-A1C1-C5286CF3696E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"Поплачь, будет легче…".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AB1B44-A12E-4C11-BF68-ADD21CE81675}" type="parTrans" cxnId="{6E923631-2035-40D9-9162-B8C0AAA451AB}">
      <dgm:prSet/>
      <dgm:spPr/>
      <dgm:t>
        <a:bodyPr/>
        <a:lstStyle/>
        <a:p>
          <a:endParaRPr lang="ru-RU"/>
        </a:p>
      </dgm:t>
    </dgm:pt>
    <dgm:pt modelId="{FDD959E0-BE01-4422-905C-FB03A5D030B4}" type="sibTrans" cxnId="{6E923631-2035-40D9-9162-B8C0AAA451AB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 custLinFactNeighborX="-148" custLinFactNeighborY="-31844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112934" custLinFactNeighborX="-10444" custLinFactNeighborY="-10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2873" custScaleY="167855" custLinFactNeighborX="4364" custLinFactNeighborY="3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 custAng="13722" custLinFactNeighborX="10191" custLinFactNeighborY="28798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 custLinFactNeighborX="-1959" custLinFactNeighborY="-4867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8650" custLinFactNeighborY="-16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971C88-B175-44CF-90DF-016AB0B6489C}" type="presOf" srcId="{65BBDF52-1FE2-4399-B71F-492F65B0FE47}" destId="{72809E02-B742-4026-9685-1B2FC42A889B}" srcOrd="0" destOrd="2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BC59012B-3DF4-4DB9-B674-594EE7509725}" type="presOf" srcId="{FD6F1546-2DF5-4B53-B732-80476078C0CA}" destId="{72809E02-B742-4026-9685-1B2FC42A889B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D4ACFB3E-7094-4FD4-8012-E790BF5B2C9C}" srcId="{6DB0F29A-39E1-4DCC-8941-3BD4EE88EDDF}" destId="{65BBDF52-1FE2-4399-B71F-492F65B0FE47}" srcOrd="2" destOrd="0" parTransId="{4AA43D2E-9AFE-4DFF-9FAB-CB6B8A71B958}" sibTransId="{95A9B045-F2D4-4686-BB00-D1C602CD418E}"/>
    <dgm:cxn modelId="{A765BF52-3F2E-459C-AD4C-11A52AFFF258}" type="presOf" srcId="{7E5CDE11-DAD2-4FE7-9995-31521BB9B8E4}" destId="{7BCE04B5-A8A7-49EB-B6FE-D209EEF49734}" srcOrd="1" destOrd="0" presId="urn:microsoft.com/office/officeart/2005/8/layout/process3"/>
    <dgm:cxn modelId="{2040CDD4-CB1A-4009-9D0F-75C6EA23BC2A}" type="presOf" srcId="{121E122F-3460-4648-BFAC-A61949F09D72}" destId="{8F604BC5-AE5F-454D-9153-78D1A23B2538}" srcOrd="0" destOrd="0" presId="urn:microsoft.com/office/officeart/2005/8/layout/process3"/>
    <dgm:cxn modelId="{66C6BCF9-E3C1-458A-A146-DF335CECE53D}" type="presOf" srcId="{FEF8AFBD-A9D4-4DD3-A2CE-DEF76F8B78F4}" destId="{17D929CD-470A-41F3-8ED8-9BAE340F293C}" srcOrd="0" destOrd="0" presId="urn:microsoft.com/office/officeart/2005/8/layout/process3"/>
    <dgm:cxn modelId="{8CB78927-E30B-468B-87AA-E9008978B2C5}" type="presOf" srcId="{2DAC64B1-63C1-4DCC-AA5D-9551BB544BC9}" destId="{8BF2191A-EEAF-45FF-BD8F-C46A0A335BCD}" srcOrd="0" destOrd="0" presId="urn:microsoft.com/office/officeart/2005/8/layout/process3"/>
    <dgm:cxn modelId="{4E3602B1-317A-4433-A4B3-CEC8B4614BBD}" type="presOf" srcId="{C8956A52-C2F3-45F2-B681-5015E691EC7F}" destId="{AE39CFD8-CADB-48DC-94C5-08F9F20E7CCD}" srcOrd="0" destOrd="0" presId="urn:microsoft.com/office/officeart/2005/8/layout/process3"/>
    <dgm:cxn modelId="{E2605572-885B-42FE-B48F-BFCCE9C74388}" type="presOf" srcId="{6DB0F29A-39E1-4DCC-8941-3BD4EE88EDDF}" destId="{7C31D4FC-64C7-4AEE-A2AF-AF8B3EC96400}" srcOrd="1" destOrd="0" presId="urn:microsoft.com/office/officeart/2005/8/layout/process3"/>
    <dgm:cxn modelId="{0783DEB0-E7D4-4286-B6FC-B1EB4F40DD2F}" type="presOf" srcId="{EE86ED21-DBA6-42B7-A024-632113876C5A}" destId="{A627B699-309B-481E-B4CD-343E3115B240}" srcOrd="0" destOrd="0" presId="urn:microsoft.com/office/officeart/2005/8/layout/process3"/>
    <dgm:cxn modelId="{3E8ACD26-8A5B-4177-A717-37879714F0EC}" type="presOf" srcId="{2DAC64B1-63C1-4DCC-AA5D-9551BB544BC9}" destId="{C3F3AB65-C205-4E9A-8D2C-F6E24C617B83}" srcOrd="1" destOrd="0" presId="urn:microsoft.com/office/officeart/2005/8/layout/process3"/>
    <dgm:cxn modelId="{7E17EFB0-33BE-4058-B84C-6172E76CE435}" type="presOf" srcId="{2F2AD4CD-33EA-4DD4-8912-3EB8C6FD22BF}" destId="{D4A5A571-636D-4A5D-A6F7-9D573B53F24E}" srcOrd="0" destOrd="0" presId="urn:microsoft.com/office/officeart/2005/8/layout/process3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6E923631-2035-40D9-9162-B8C0AAA451AB}" srcId="{6DB0F29A-39E1-4DCC-8941-3BD4EE88EDDF}" destId="{4C5BD69D-D491-4098-A1C1-C5286CF3696E}" srcOrd="1" destOrd="0" parTransId="{E7AB1B44-A12E-4C11-BF68-ADD21CE81675}" sibTransId="{FDD959E0-BE01-4422-905C-FB03A5D030B4}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6FA2F4A2-B7A7-4CC1-804A-3CFFE4D91403}" type="presOf" srcId="{4C5BD69D-D491-4098-A1C1-C5286CF3696E}" destId="{72809E02-B742-4026-9685-1B2FC42A889B}" srcOrd="0" destOrd="1" presId="urn:microsoft.com/office/officeart/2005/8/layout/process3"/>
    <dgm:cxn modelId="{D4F9BED5-5197-4956-8CCB-975131C99D9F}" type="presOf" srcId="{C8956A52-C2F3-45F2-B681-5015E691EC7F}" destId="{E8AA3B0E-6776-4200-AB17-EA397537E2D0}" srcOrd="1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230585DE-7C53-446B-8AB6-5F9E9A1AB7A1}" type="presOf" srcId="{6DB0F29A-39E1-4DCC-8941-3BD4EE88EDDF}" destId="{DAE17E8F-3BBB-410B-849E-904321A0480A}" srcOrd="0" destOrd="0" presId="urn:microsoft.com/office/officeart/2005/8/layout/process3"/>
    <dgm:cxn modelId="{2A3F89E2-6353-4819-82F6-2FBD8DC7D872}" type="presOf" srcId="{FEF8AFBD-A9D4-4DD3-A2CE-DEF76F8B78F4}" destId="{22E87B87-52A3-4A65-9ADA-476294055AC7}" srcOrd="1" destOrd="0" presId="urn:microsoft.com/office/officeart/2005/8/layout/process3"/>
    <dgm:cxn modelId="{2ECFD5DD-ED26-430B-8931-0F09C5F7F6DB}" type="presOf" srcId="{7E5CDE11-DAD2-4FE7-9995-31521BB9B8E4}" destId="{39E19131-9399-458C-9E04-3983A44CCF3E}" srcOrd="0" destOrd="0" presId="urn:microsoft.com/office/officeart/2005/8/layout/process3"/>
    <dgm:cxn modelId="{BD90F52E-099E-42A8-A0D7-E41F13ED2B35}" type="presParOf" srcId="{A627B699-309B-481E-B4CD-343E3115B240}" destId="{48DA0C77-1429-4E07-8E48-FB6FE94CE5D4}" srcOrd="0" destOrd="0" presId="urn:microsoft.com/office/officeart/2005/8/layout/process3"/>
    <dgm:cxn modelId="{ADF69B4A-D4B6-467B-979C-E8A06333990F}" type="presParOf" srcId="{48DA0C77-1429-4E07-8E48-FB6FE94CE5D4}" destId="{AE39CFD8-CADB-48DC-94C5-08F9F20E7CCD}" srcOrd="0" destOrd="0" presId="urn:microsoft.com/office/officeart/2005/8/layout/process3"/>
    <dgm:cxn modelId="{D30DA019-956F-4CE7-AC79-2BA0B049EEF8}" type="presParOf" srcId="{48DA0C77-1429-4E07-8E48-FB6FE94CE5D4}" destId="{E8AA3B0E-6776-4200-AB17-EA397537E2D0}" srcOrd="1" destOrd="0" presId="urn:microsoft.com/office/officeart/2005/8/layout/process3"/>
    <dgm:cxn modelId="{69946ACB-2B2B-4923-8FFF-3C426E50C081}" type="presParOf" srcId="{48DA0C77-1429-4E07-8E48-FB6FE94CE5D4}" destId="{D4A5A571-636D-4A5D-A6F7-9D573B53F24E}" srcOrd="2" destOrd="0" presId="urn:microsoft.com/office/officeart/2005/8/layout/process3"/>
    <dgm:cxn modelId="{29B87686-279B-461B-A09D-C4F6FB00E09A}" type="presParOf" srcId="{A627B699-309B-481E-B4CD-343E3115B240}" destId="{17D929CD-470A-41F3-8ED8-9BAE340F293C}" srcOrd="1" destOrd="0" presId="urn:microsoft.com/office/officeart/2005/8/layout/process3"/>
    <dgm:cxn modelId="{DBF3A0C0-3BC5-4869-B848-43F22C9B7C97}" type="presParOf" srcId="{17D929CD-470A-41F3-8ED8-9BAE340F293C}" destId="{22E87B87-52A3-4A65-9ADA-476294055AC7}" srcOrd="0" destOrd="0" presId="urn:microsoft.com/office/officeart/2005/8/layout/process3"/>
    <dgm:cxn modelId="{238F8F75-1C85-4365-814F-205E9D4A4F14}" type="presParOf" srcId="{A627B699-309B-481E-B4CD-343E3115B240}" destId="{4C655819-3D0F-4E20-9659-BEA564FA9344}" srcOrd="2" destOrd="0" presId="urn:microsoft.com/office/officeart/2005/8/layout/process3"/>
    <dgm:cxn modelId="{0F2B6E45-ADDF-4A35-B192-F15666835AAA}" type="presParOf" srcId="{4C655819-3D0F-4E20-9659-BEA564FA9344}" destId="{39E19131-9399-458C-9E04-3983A44CCF3E}" srcOrd="0" destOrd="0" presId="urn:microsoft.com/office/officeart/2005/8/layout/process3"/>
    <dgm:cxn modelId="{01294CCB-43F7-4E53-A877-78C231F12F8C}" type="presParOf" srcId="{4C655819-3D0F-4E20-9659-BEA564FA9344}" destId="{7BCE04B5-A8A7-49EB-B6FE-D209EEF49734}" srcOrd="1" destOrd="0" presId="urn:microsoft.com/office/officeart/2005/8/layout/process3"/>
    <dgm:cxn modelId="{07AE3F45-7FFE-4D46-81EC-A6BB77F8A522}" type="presParOf" srcId="{4C655819-3D0F-4E20-9659-BEA564FA9344}" destId="{8F604BC5-AE5F-454D-9153-78D1A23B2538}" srcOrd="2" destOrd="0" presId="urn:microsoft.com/office/officeart/2005/8/layout/process3"/>
    <dgm:cxn modelId="{5C95D0C9-4613-450F-8ED4-22AFD5A44A49}" type="presParOf" srcId="{A627B699-309B-481E-B4CD-343E3115B240}" destId="{8BF2191A-EEAF-45FF-BD8F-C46A0A335BCD}" srcOrd="3" destOrd="0" presId="urn:microsoft.com/office/officeart/2005/8/layout/process3"/>
    <dgm:cxn modelId="{4DEA5F4E-1AE5-4E7C-9686-C6C76B1359ED}" type="presParOf" srcId="{8BF2191A-EEAF-45FF-BD8F-C46A0A335BCD}" destId="{C3F3AB65-C205-4E9A-8D2C-F6E24C617B83}" srcOrd="0" destOrd="0" presId="urn:microsoft.com/office/officeart/2005/8/layout/process3"/>
    <dgm:cxn modelId="{181075D6-F007-4163-BE7B-448A0696FB96}" type="presParOf" srcId="{A627B699-309B-481E-B4CD-343E3115B240}" destId="{163E24AB-BB45-4464-A7DF-54F5DCD35518}" srcOrd="4" destOrd="0" presId="urn:microsoft.com/office/officeart/2005/8/layout/process3"/>
    <dgm:cxn modelId="{1EF58667-125D-41C2-8ABD-813374246EAF}" type="presParOf" srcId="{163E24AB-BB45-4464-A7DF-54F5DCD35518}" destId="{DAE17E8F-3BBB-410B-849E-904321A0480A}" srcOrd="0" destOrd="0" presId="urn:microsoft.com/office/officeart/2005/8/layout/process3"/>
    <dgm:cxn modelId="{3894AA40-0212-4598-808D-BCE2C58633D9}" type="presParOf" srcId="{163E24AB-BB45-4464-A7DF-54F5DCD35518}" destId="{7C31D4FC-64C7-4AEE-A2AF-AF8B3EC96400}" srcOrd="1" destOrd="0" presId="urn:microsoft.com/office/officeart/2005/8/layout/process3"/>
    <dgm:cxn modelId="{F2FEB8E8-4D01-4933-BFC1-156F0AACEE79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467CD1-D8FF-46B0-BCE6-0914E683B3D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025D5-B847-4F43-9E91-2FAFD5E3807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Психологическим насилием является</a:t>
          </a:r>
        </a:p>
      </dgm:t>
    </dgm:pt>
    <dgm:pt modelId="{C32A5B05-36F4-45F1-A789-F1DB3B7E5865}" type="parTrans" cxnId="{F22F4DFE-87F0-4A97-8132-2A68C817DF9C}">
      <dgm:prSet/>
      <dgm:spPr/>
      <dgm:t>
        <a:bodyPr/>
        <a:lstStyle/>
        <a:p>
          <a:endParaRPr lang="ru-RU"/>
        </a:p>
      </dgm:t>
    </dgm:pt>
    <dgm:pt modelId="{2A127F66-A66A-4071-B695-5E10857646E9}" type="sibTrans" cxnId="{F22F4DFE-87F0-4A97-8132-2A68C817DF9C}">
      <dgm:prSet/>
      <dgm:spPr/>
      <dgm:t>
        <a:bodyPr/>
        <a:lstStyle/>
        <a:p>
          <a:endParaRPr lang="ru-RU"/>
        </a:p>
      </dgm:t>
    </dgm:pt>
    <dgm:pt modelId="{14E0215F-30E5-4FFA-8498-FA81FF6F6553}">
      <dgm:prSet custT="1"/>
      <dgm:spPr/>
      <dgm:t>
        <a:bodyPr/>
        <a:lstStyle/>
        <a:p>
          <a:r>
            <a:rPr lang="ru-RU" sz="1800" dirty="0" smtClean="0"/>
            <a:t>отвержение ребенка, открытое неприятие и постоянная критика ребенка; </a:t>
          </a:r>
          <a:endParaRPr lang="ru-RU" sz="1800" dirty="0"/>
        </a:p>
      </dgm:t>
    </dgm:pt>
    <dgm:pt modelId="{EE4EA77A-4EE5-403C-8CC0-F52C7BE840B3}" type="parTrans" cxnId="{44953E4D-A795-41EA-BC63-7D4A798F4E54}">
      <dgm:prSet/>
      <dgm:spPr/>
      <dgm:t>
        <a:bodyPr/>
        <a:lstStyle/>
        <a:p>
          <a:endParaRPr lang="ru-RU"/>
        </a:p>
      </dgm:t>
    </dgm:pt>
    <dgm:pt modelId="{79E5CCEE-7750-43BE-AD69-F3E39B06FE1B}" type="sibTrans" cxnId="{44953E4D-A795-41EA-BC63-7D4A798F4E54}">
      <dgm:prSet/>
      <dgm:spPr/>
      <dgm:t>
        <a:bodyPr/>
        <a:lstStyle/>
        <a:p>
          <a:endParaRPr lang="ru-RU"/>
        </a:p>
      </dgm:t>
    </dgm:pt>
    <dgm:pt modelId="{EC9BEBD1-CB43-4917-A060-25F846842C1B}">
      <dgm:prSet/>
      <dgm:spPr/>
      <dgm:t>
        <a:bodyPr/>
        <a:lstStyle/>
        <a:p>
          <a:endParaRPr lang="ru-RU" sz="3600"/>
        </a:p>
      </dgm:t>
    </dgm:pt>
    <dgm:pt modelId="{30E37E12-EDE9-4C39-9FC2-3BDB024F8F41}" type="parTrans" cxnId="{A8C847C0-1523-49CF-B71C-E723A90484A2}">
      <dgm:prSet/>
      <dgm:spPr/>
      <dgm:t>
        <a:bodyPr/>
        <a:lstStyle/>
        <a:p>
          <a:endParaRPr lang="ru-RU"/>
        </a:p>
      </dgm:t>
    </dgm:pt>
    <dgm:pt modelId="{9491D890-5C42-42DC-B994-724280A37EE1}" type="sibTrans" cxnId="{A8C847C0-1523-49CF-B71C-E723A90484A2}">
      <dgm:prSet/>
      <dgm:spPr/>
      <dgm:t>
        <a:bodyPr/>
        <a:lstStyle/>
        <a:p>
          <a:endParaRPr lang="ru-RU"/>
        </a:p>
      </dgm:t>
    </dgm:pt>
    <dgm:pt modelId="{2CFAB802-679C-4920-98C8-081221735A69}">
      <dgm:prSet/>
      <dgm:spPr/>
      <dgm:t>
        <a:bodyPr/>
        <a:lstStyle/>
        <a:p>
          <a:endParaRPr lang="ru-RU" sz="3600"/>
        </a:p>
      </dgm:t>
    </dgm:pt>
    <dgm:pt modelId="{7CC7757F-5B87-45BB-8D55-058336AD6895}" type="parTrans" cxnId="{8F631FB8-418B-4DE1-AA77-B3677378D334}">
      <dgm:prSet/>
      <dgm:spPr/>
      <dgm:t>
        <a:bodyPr/>
        <a:lstStyle/>
        <a:p>
          <a:endParaRPr lang="ru-RU"/>
        </a:p>
      </dgm:t>
    </dgm:pt>
    <dgm:pt modelId="{F5CF7254-914A-4E7B-A0D8-E041E9BDF9B3}" type="sibTrans" cxnId="{8F631FB8-418B-4DE1-AA77-B3677378D334}">
      <dgm:prSet/>
      <dgm:spPr/>
      <dgm:t>
        <a:bodyPr/>
        <a:lstStyle/>
        <a:p>
          <a:endParaRPr lang="ru-RU"/>
        </a:p>
      </dgm:t>
    </dgm:pt>
    <dgm:pt modelId="{A994E484-B7EC-4C4A-B548-7E4C3DA494F2}">
      <dgm:prSet/>
      <dgm:spPr/>
      <dgm:t>
        <a:bodyPr/>
        <a:lstStyle/>
        <a:p>
          <a:endParaRPr lang="ru-RU" sz="3600" dirty="0"/>
        </a:p>
      </dgm:t>
    </dgm:pt>
    <dgm:pt modelId="{DCEE15E8-30A6-4E2C-B81F-A63C5B3A3D03}" type="parTrans" cxnId="{747199A5-B3AA-479D-AF1E-B281020D0928}">
      <dgm:prSet/>
      <dgm:spPr/>
      <dgm:t>
        <a:bodyPr/>
        <a:lstStyle/>
        <a:p>
          <a:endParaRPr lang="ru-RU"/>
        </a:p>
      </dgm:t>
    </dgm:pt>
    <dgm:pt modelId="{C332A320-A8AA-4B62-905F-F62A3834A788}" type="sibTrans" cxnId="{747199A5-B3AA-479D-AF1E-B281020D0928}">
      <dgm:prSet/>
      <dgm:spPr/>
      <dgm:t>
        <a:bodyPr/>
        <a:lstStyle/>
        <a:p>
          <a:endParaRPr lang="ru-RU"/>
        </a:p>
      </dgm:t>
    </dgm:pt>
    <dgm:pt modelId="{F579123B-4143-4B19-BBFD-B9B38747DB76}">
      <dgm:prSet/>
      <dgm:spPr/>
      <dgm:t>
        <a:bodyPr/>
        <a:lstStyle/>
        <a:p>
          <a:endParaRPr lang="ru-RU" sz="3600" dirty="0"/>
        </a:p>
      </dgm:t>
    </dgm:pt>
    <dgm:pt modelId="{694086F9-EE73-41D5-8E02-97AF92EEC42B}" type="parTrans" cxnId="{36F3F2BB-1129-4873-BBC0-887E3BD15341}">
      <dgm:prSet/>
      <dgm:spPr/>
      <dgm:t>
        <a:bodyPr/>
        <a:lstStyle/>
        <a:p>
          <a:endParaRPr lang="ru-RU"/>
        </a:p>
      </dgm:t>
    </dgm:pt>
    <dgm:pt modelId="{E6957EEB-7771-4ADE-B4EF-3DCD5DBC1CA6}" type="sibTrans" cxnId="{36F3F2BB-1129-4873-BBC0-887E3BD15341}">
      <dgm:prSet/>
      <dgm:spPr/>
      <dgm:t>
        <a:bodyPr/>
        <a:lstStyle/>
        <a:p>
          <a:endParaRPr lang="ru-RU"/>
        </a:p>
      </dgm:t>
    </dgm:pt>
    <dgm:pt modelId="{E5E8EC05-FA6E-4CCB-8367-30D5AB3AB5F4}">
      <dgm:prSet custT="1"/>
      <dgm:spPr/>
      <dgm:t>
        <a:bodyPr/>
        <a:lstStyle/>
        <a:p>
          <a:r>
            <a:rPr lang="ru-RU" sz="1800" dirty="0" smtClean="0"/>
            <a:t>оскорбление или унижение его человеческого достоинства; </a:t>
          </a:r>
          <a:endParaRPr lang="ru-RU" sz="1800" dirty="0"/>
        </a:p>
      </dgm:t>
    </dgm:pt>
    <dgm:pt modelId="{907DC8FD-A402-4170-A755-2E5436D727F5}" type="parTrans" cxnId="{7C6ADE7B-9C23-458D-92D4-EFEA62F77AC7}">
      <dgm:prSet/>
      <dgm:spPr/>
      <dgm:t>
        <a:bodyPr/>
        <a:lstStyle/>
        <a:p>
          <a:endParaRPr lang="ru-RU"/>
        </a:p>
      </dgm:t>
    </dgm:pt>
    <dgm:pt modelId="{333C5D52-5BFC-42DD-B90F-F0A3A58F0A6E}" type="sibTrans" cxnId="{7C6ADE7B-9C23-458D-92D4-EFEA62F77AC7}">
      <dgm:prSet/>
      <dgm:spPr/>
      <dgm:t>
        <a:bodyPr/>
        <a:lstStyle/>
        <a:p>
          <a:endParaRPr lang="ru-RU"/>
        </a:p>
      </dgm:t>
    </dgm:pt>
    <dgm:pt modelId="{B9092A49-8F7B-421F-A48B-176711D0EB8E}">
      <dgm:prSet custT="1"/>
      <dgm:spPr/>
      <dgm:t>
        <a:bodyPr/>
        <a:lstStyle/>
        <a:p>
          <a:r>
            <a:rPr lang="ru-RU" sz="1800" dirty="0" smtClean="0"/>
            <a:t>угрозы в адрес ребенка; </a:t>
          </a:r>
          <a:endParaRPr lang="ru-RU" sz="1800" dirty="0"/>
        </a:p>
      </dgm:t>
    </dgm:pt>
    <dgm:pt modelId="{26CE3663-9121-49D9-8162-E211BCCD54D1}" type="parTrans" cxnId="{F35FAA00-A098-40E1-BC1A-E6947F129283}">
      <dgm:prSet/>
      <dgm:spPr/>
      <dgm:t>
        <a:bodyPr/>
        <a:lstStyle/>
        <a:p>
          <a:endParaRPr lang="ru-RU"/>
        </a:p>
      </dgm:t>
    </dgm:pt>
    <dgm:pt modelId="{F1A14DD1-B318-4B85-8A0B-3247DE349879}" type="sibTrans" cxnId="{F35FAA00-A098-40E1-BC1A-E6947F129283}">
      <dgm:prSet/>
      <dgm:spPr/>
      <dgm:t>
        <a:bodyPr/>
        <a:lstStyle/>
        <a:p>
          <a:endParaRPr lang="ru-RU"/>
        </a:p>
      </dgm:t>
    </dgm:pt>
    <dgm:pt modelId="{4D1A7C95-F34E-459D-9823-1F872F726166}">
      <dgm:prSet custT="1"/>
      <dgm:spPr/>
      <dgm:t>
        <a:bodyPr/>
        <a:lstStyle/>
        <a:p>
          <a:r>
            <a:rPr lang="ru-RU" sz="1800" dirty="0" smtClean="0"/>
            <a:t>преднамеренная физическая или социальная изоляция ребенка, принуждение к одиночеству;</a:t>
          </a:r>
          <a:endParaRPr lang="ru-RU" sz="1800" dirty="0"/>
        </a:p>
      </dgm:t>
    </dgm:pt>
    <dgm:pt modelId="{F2ACC00C-B9EC-427A-9687-A6D206FEA670}" type="parTrans" cxnId="{EB245F14-FB22-44EA-BAE9-C05C45EADEA4}">
      <dgm:prSet/>
      <dgm:spPr/>
      <dgm:t>
        <a:bodyPr/>
        <a:lstStyle/>
        <a:p>
          <a:endParaRPr lang="ru-RU"/>
        </a:p>
      </dgm:t>
    </dgm:pt>
    <dgm:pt modelId="{80273DCD-79D8-43D2-A763-C2726ED6D208}" type="sibTrans" cxnId="{EB245F14-FB22-44EA-BAE9-C05C45EADEA4}">
      <dgm:prSet/>
      <dgm:spPr/>
      <dgm:t>
        <a:bodyPr/>
        <a:lstStyle/>
        <a:p>
          <a:endParaRPr lang="ru-RU"/>
        </a:p>
      </dgm:t>
    </dgm:pt>
    <dgm:pt modelId="{C72453E5-E254-4225-A44E-A14126DAD806}">
      <dgm:prSet custT="1"/>
      <dgm:spPr/>
      <dgm:t>
        <a:bodyPr/>
        <a:lstStyle/>
        <a:p>
          <a:r>
            <a:rPr lang="ru-RU" sz="1800" dirty="0" smtClean="0"/>
            <a:t>предъявление к ребенку требований, не соответствующих возрасту или возможностям; </a:t>
          </a:r>
          <a:endParaRPr lang="ru-RU" sz="1800" dirty="0"/>
        </a:p>
      </dgm:t>
    </dgm:pt>
    <dgm:pt modelId="{5886029A-403B-43E7-80BB-EA74B5D8D463}" type="parTrans" cxnId="{20600C2F-88DB-433F-BC59-B9812B459C3C}">
      <dgm:prSet/>
      <dgm:spPr/>
      <dgm:t>
        <a:bodyPr/>
        <a:lstStyle/>
        <a:p>
          <a:endParaRPr lang="ru-RU"/>
        </a:p>
      </dgm:t>
    </dgm:pt>
    <dgm:pt modelId="{AF02AE61-0332-47BD-8EEF-B3ADBCAEC94D}" type="sibTrans" cxnId="{20600C2F-88DB-433F-BC59-B9812B459C3C}">
      <dgm:prSet/>
      <dgm:spPr/>
      <dgm:t>
        <a:bodyPr/>
        <a:lstStyle/>
        <a:p>
          <a:endParaRPr lang="ru-RU"/>
        </a:p>
      </dgm:t>
    </dgm:pt>
    <dgm:pt modelId="{82879C91-63CB-41ED-A63D-9AF98E3C25F8}">
      <dgm:prSet custT="1"/>
      <dgm:spPr/>
      <dgm:t>
        <a:bodyPr/>
        <a:lstStyle/>
        <a:p>
          <a:r>
            <a:rPr lang="ru-RU" sz="1800" dirty="0" smtClean="0"/>
            <a:t>ложь и невыполнение взрослым обещаний;</a:t>
          </a:r>
          <a:endParaRPr lang="ru-RU" sz="1800" dirty="0"/>
        </a:p>
      </dgm:t>
    </dgm:pt>
    <dgm:pt modelId="{81B36B9C-6647-4B21-A194-E5208031F4FB}" type="parTrans" cxnId="{85CD39A7-3BE5-4D69-90CC-11BF21D4E0E3}">
      <dgm:prSet/>
      <dgm:spPr/>
      <dgm:t>
        <a:bodyPr/>
        <a:lstStyle/>
        <a:p>
          <a:endParaRPr lang="ru-RU"/>
        </a:p>
      </dgm:t>
    </dgm:pt>
    <dgm:pt modelId="{EC39CC39-A84F-4D2E-8984-01302E62BAA1}" type="sibTrans" cxnId="{85CD39A7-3BE5-4D69-90CC-11BF21D4E0E3}">
      <dgm:prSet/>
      <dgm:spPr/>
      <dgm:t>
        <a:bodyPr/>
        <a:lstStyle/>
        <a:p>
          <a:endParaRPr lang="ru-RU"/>
        </a:p>
      </dgm:t>
    </dgm:pt>
    <dgm:pt modelId="{7BC65444-4980-4A64-B10A-CD2CE7BE3F1A}">
      <dgm:prSet custT="1"/>
      <dgm:spPr/>
      <dgm:t>
        <a:bodyPr/>
        <a:lstStyle/>
        <a:p>
          <a:r>
            <a:rPr lang="ru-RU" sz="1800" dirty="0" smtClean="0"/>
            <a:t>однократное грубое физическое воздействие, вызвавшее у ребенка психическую травму.</a:t>
          </a:r>
          <a:endParaRPr lang="ru-RU" sz="1800" dirty="0"/>
        </a:p>
      </dgm:t>
    </dgm:pt>
    <dgm:pt modelId="{278BF5C6-569B-4510-A8E5-31B45415F99D}" type="parTrans" cxnId="{F33034F9-5D75-40A5-86AA-55837C8F30C2}">
      <dgm:prSet/>
      <dgm:spPr/>
      <dgm:t>
        <a:bodyPr/>
        <a:lstStyle/>
        <a:p>
          <a:endParaRPr lang="ru-RU"/>
        </a:p>
      </dgm:t>
    </dgm:pt>
    <dgm:pt modelId="{3ABB2C53-0F6A-406F-B7A1-7A9ECFE8C880}" type="sibTrans" cxnId="{F33034F9-5D75-40A5-86AA-55837C8F30C2}">
      <dgm:prSet/>
      <dgm:spPr/>
      <dgm:t>
        <a:bodyPr/>
        <a:lstStyle/>
        <a:p>
          <a:endParaRPr lang="ru-RU"/>
        </a:p>
      </dgm:t>
    </dgm:pt>
    <dgm:pt modelId="{7209E0AE-DAD8-418D-8945-070D7F9FD408}">
      <dgm:prSet custT="1"/>
      <dgm:spPr/>
      <dgm:t>
        <a:bodyPr/>
        <a:lstStyle/>
        <a:p>
          <a:r>
            <a:rPr lang="ru-RU" sz="1800" dirty="0" smtClean="0"/>
            <a:t>обвинение в адрес ребенка (брань, крики);</a:t>
          </a:r>
          <a:endParaRPr lang="ru-RU" sz="1800" dirty="0"/>
        </a:p>
      </dgm:t>
    </dgm:pt>
    <dgm:pt modelId="{A4C9A8E9-E54F-48E6-AF9E-86BE7D7A760E}" type="parTrans" cxnId="{B01EDC56-DC69-4408-BFD9-55ABC7C075EE}">
      <dgm:prSet/>
      <dgm:spPr/>
      <dgm:t>
        <a:bodyPr/>
        <a:lstStyle/>
        <a:p>
          <a:endParaRPr lang="ru-RU"/>
        </a:p>
      </dgm:t>
    </dgm:pt>
    <dgm:pt modelId="{A39AD769-C52F-49EA-A43E-127584B87176}" type="sibTrans" cxnId="{B01EDC56-DC69-4408-BFD9-55ABC7C075EE}">
      <dgm:prSet/>
      <dgm:spPr/>
      <dgm:t>
        <a:bodyPr/>
        <a:lstStyle/>
        <a:p>
          <a:endParaRPr lang="ru-RU"/>
        </a:p>
      </dgm:t>
    </dgm:pt>
    <dgm:pt modelId="{2362037B-7687-4907-A9D5-FC7A77F42D65}">
      <dgm:prSet custT="1"/>
      <dgm:spPr/>
      <dgm:t>
        <a:bodyPr/>
        <a:lstStyle/>
        <a:p>
          <a:r>
            <a:rPr lang="ru-RU" sz="1800" dirty="0" smtClean="0"/>
            <a:t>принижение его успехов, унижение его достоинства;</a:t>
          </a:r>
          <a:endParaRPr lang="ru-RU" sz="1800" dirty="0"/>
        </a:p>
      </dgm:t>
    </dgm:pt>
    <dgm:pt modelId="{53D457A1-D3E5-44AA-B056-8BA96A1C88A7}" type="parTrans" cxnId="{279A89C2-7E2A-4566-A5FD-B666DCE9E55B}">
      <dgm:prSet/>
      <dgm:spPr/>
      <dgm:t>
        <a:bodyPr/>
        <a:lstStyle/>
        <a:p>
          <a:endParaRPr lang="ru-RU"/>
        </a:p>
      </dgm:t>
    </dgm:pt>
    <dgm:pt modelId="{2301232B-3864-4CAD-A6C5-EA6C3F530454}" type="sibTrans" cxnId="{279A89C2-7E2A-4566-A5FD-B666DCE9E55B}">
      <dgm:prSet/>
      <dgm:spPr/>
      <dgm:t>
        <a:bodyPr/>
        <a:lstStyle/>
        <a:p>
          <a:endParaRPr lang="ru-RU"/>
        </a:p>
      </dgm:t>
    </dgm:pt>
    <dgm:pt modelId="{EE39F789-95BC-4E64-96A3-E385B0400203}">
      <dgm:prSet/>
      <dgm:spPr/>
      <dgm:t>
        <a:bodyPr/>
        <a:lstStyle/>
        <a:p>
          <a:endParaRPr lang="ru-RU" sz="3600" dirty="0"/>
        </a:p>
      </dgm:t>
    </dgm:pt>
    <dgm:pt modelId="{294F1695-7E34-4D68-841C-07C52AFBF132}" type="parTrans" cxnId="{DB5F079E-B2E5-4451-9201-D2D8B6F57F1E}">
      <dgm:prSet/>
      <dgm:spPr/>
      <dgm:t>
        <a:bodyPr/>
        <a:lstStyle/>
        <a:p>
          <a:endParaRPr lang="ru-RU"/>
        </a:p>
      </dgm:t>
    </dgm:pt>
    <dgm:pt modelId="{8CD06E06-CC00-43EB-93E7-CE8C89CFEA45}" type="sibTrans" cxnId="{DB5F079E-B2E5-4451-9201-D2D8B6F57F1E}">
      <dgm:prSet/>
      <dgm:spPr/>
      <dgm:t>
        <a:bodyPr/>
        <a:lstStyle/>
        <a:p>
          <a:endParaRPr lang="ru-RU"/>
        </a:p>
      </dgm:t>
    </dgm:pt>
    <dgm:pt modelId="{81090E8A-4E5F-48EC-904F-AD7D58990CD7}">
      <dgm:prSet custT="1"/>
      <dgm:spPr/>
      <dgm:t>
        <a:bodyPr/>
        <a:lstStyle/>
        <a:p>
          <a:endParaRPr lang="ru-RU" sz="1600" dirty="0"/>
        </a:p>
      </dgm:t>
    </dgm:pt>
    <dgm:pt modelId="{6179D2FD-87B8-4956-8DFE-07B40AF02D87}" type="parTrans" cxnId="{70278BD6-11FF-4C3E-9E5A-C68981A9C779}">
      <dgm:prSet/>
      <dgm:spPr/>
      <dgm:t>
        <a:bodyPr/>
        <a:lstStyle/>
        <a:p>
          <a:endParaRPr lang="ru-RU"/>
        </a:p>
      </dgm:t>
    </dgm:pt>
    <dgm:pt modelId="{93FC85E1-8449-45F3-A842-16E05790D8BD}" type="sibTrans" cxnId="{70278BD6-11FF-4C3E-9E5A-C68981A9C779}">
      <dgm:prSet/>
      <dgm:spPr/>
      <dgm:t>
        <a:bodyPr/>
        <a:lstStyle/>
        <a:p>
          <a:endParaRPr lang="ru-RU"/>
        </a:p>
      </dgm:t>
    </dgm:pt>
    <dgm:pt modelId="{C5953D4E-E17B-4E35-B7B8-0680EB17D229}">
      <dgm:prSet custT="1"/>
      <dgm:spPr/>
      <dgm:t>
        <a:bodyPr/>
        <a:lstStyle/>
        <a:p>
          <a:endParaRPr lang="ru-RU" sz="1600" dirty="0"/>
        </a:p>
      </dgm:t>
    </dgm:pt>
    <dgm:pt modelId="{F821D060-2588-4F6F-8193-53112EDFE9AB}" type="parTrans" cxnId="{9B7553DA-E1DD-471A-8AF1-088F730CE39F}">
      <dgm:prSet/>
      <dgm:spPr/>
      <dgm:t>
        <a:bodyPr/>
        <a:lstStyle/>
        <a:p>
          <a:endParaRPr lang="ru-RU"/>
        </a:p>
      </dgm:t>
    </dgm:pt>
    <dgm:pt modelId="{6654414B-7A59-468A-A027-D1EAA94E8EDD}" type="sibTrans" cxnId="{9B7553DA-E1DD-471A-8AF1-088F730CE39F}">
      <dgm:prSet/>
      <dgm:spPr/>
      <dgm:t>
        <a:bodyPr/>
        <a:lstStyle/>
        <a:p>
          <a:endParaRPr lang="ru-RU"/>
        </a:p>
      </dgm:t>
    </dgm:pt>
    <dgm:pt modelId="{E4D68611-015E-4CA9-AFD8-6E453E759EAC}">
      <dgm:prSet custT="1"/>
      <dgm:spPr/>
      <dgm:t>
        <a:bodyPr/>
        <a:lstStyle/>
        <a:p>
          <a:endParaRPr lang="ru-RU" sz="1600" dirty="0"/>
        </a:p>
      </dgm:t>
    </dgm:pt>
    <dgm:pt modelId="{5B2E38DF-AB4F-4F73-A5A4-CD33F7778915}" type="parTrans" cxnId="{8AEDD6C2-3ED3-4A7A-9FEA-2A8D5F24631F}">
      <dgm:prSet/>
      <dgm:spPr/>
      <dgm:t>
        <a:bodyPr/>
        <a:lstStyle/>
        <a:p>
          <a:endParaRPr lang="ru-RU"/>
        </a:p>
      </dgm:t>
    </dgm:pt>
    <dgm:pt modelId="{82CF837F-9419-4A76-9A99-296C12704217}" type="sibTrans" cxnId="{8AEDD6C2-3ED3-4A7A-9FEA-2A8D5F24631F}">
      <dgm:prSet/>
      <dgm:spPr/>
      <dgm:t>
        <a:bodyPr/>
        <a:lstStyle/>
        <a:p>
          <a:endParaRPr lang="ru-RU"/>
        </a:p>
      </dgm:t>
    </dgm:pt>
    <dgm:pt modelId="{E96032F1-AA3E-48D3-9BD6-EC8CAFCC3C01}">
      <dgm:prSet custT="1"/>
      <dgm:spPr/>
      <dgm:t>
        <a:bodyPr/>
        <a:lstStyle/>
        <a:p>
          <a:endParaRPr lang="ru-RU" sz="1600" dirty="0"/>
        </a:p>
      </dgm:t>
    </dgm:pt>
    <dgm:pt modelId="{84B232D5-F724-4896-88E0-783DC5914532}" type="parTrans" cxnId="{3661FB44-AC72-431C-917B-FFA15B78F3E6}">
      <dgm:prSet/>
      <dgm:spPr/>
      <dgm:t>
        <a:bodyPr/>
        <a:lstStyle/>
        <a:p>
          <a:endParaRPr lang="ru-RU"/>
        </a:p>
      </dgm:t>
    </dgm:pt>
    <dgm:pt modelId="{C7B7E455-2563-436A-9588-EFECB3516A80}" type="sibTrans" cxnId="{3661FB44-AC72-431C-917B-FFA15B78F3E6}">
      <dgm:prSet/>
      <dgm:spPr/>
      <dgm:t>
        <a:bodyPr/>
        <a:lstStyle/>
        <a:p>
          <a:endParaRPr lang="ru-RU"/>
        </a:p>
      </dgm:t>
    </dgm:pt>
    <dgm:pt modelId="{27391BD5-DB65-4B23-837D-23B0CCCB7ECE}">
      <dgm:prSet custT="1"/>
      <dgm:spPr/>
      <dgm:t>
        <a:bodyPr/>
        <a:lstStyle/>
        <a:p>
          <a:endParaRPr lang="ru-RU" sz="1600" dirty="0"/>
        </a:p>
      </dgm:t>
    </dgm:pt>
    <dgm:pt modelId="{39B618E6-2E40-4148-8970-385CB1ACE3A2}" type="parTrans" cxnId="{38B8E2E5-C5DD-468E-9226-6C6909CB3D83}">
      <dgm:prSet/>
      <dgm:spPr/>
      <dgm:t>
        <a:bodyPr/>
        <a:lstStyle/>
        <a:p>
          <a:endParaRPr lang="ru-RU"/>
        </a:p>
      </dgm:t>
    </dgm:pt>
    <dgm:pt modelId="{61E4CF51-4FCB-4F3A-B12B-740B14FA1DEB}" type="sibTrans" cxnId="{38B8E2E5-C5DD-468E-9226-6C6909CB3D83}">
      <dgm:prSet/>
      <dgm:spPr/>
      <dgm:t>
        <a:bodyPr/>
        <a:lstStyle/>
        <a:p>
          <a:endParaRPr lang="ru-RU"/>
        </a:p>
      </dgm:t>
    </dgm:pt>
    <dgm:pt modelId="{42A39B16-0AFF-4987-9801-061B668EF0B7}">
      <dgm:prSet custT="1"/>
      <dgm:spPr/>
      <dgm:t>
        <a:bodyPr/>
        <a:lstStyle/>
        <a:p>
          <a:endParaRPr lang="ru-RU" sz="1600" dirty="0"/>
        </a:p>
      </dgm:t>
    </dgm:pt>
    <dgm:pt modelId="{95DE4C22-999E-405D-8577-23C7D6E42EBD}" type="parTrans" cxnId="{1EE158BF-6712-4B9D-A083-EC30A6E576BF}">
      <dgm:prSet/>
      <dgm:spPr/>
      <dgm:t>
        <a:bodyPr/>
        <a:lstStyle/>
        <a:p>
          <a:endParaRPr lang="ru-RU"/>
        </a:p>
      </dgm:t>
    </dgm:pt>
    <dgm:pt modelId="{E00DDAA3-5256-4083-8D5F-CBFAEA0D5020}" type="sibTrans" cxnId="{1EE158BF-6712-4B9D-A083-EC30A6E576BF}">
      <dgm:prSet/>
      <dgm:spPr/>
      <dgm:t>
        <a:bodyPr/>
        <a:lstStyle/>
        <a:p>
          <a:endParaRPr lang="ru-RU"/>
        </a:p>
      </dgm:t>
    </dgm:pt>
    <dgm:pt modelId="{09A656D5-3BDF-4194-BDF9-8AFD59B98947}">
      <dgm:prSet custT="1"/>
      <dgm:spPr/>
      <dgm:t>
        <a:bodyPr/>
        <a:lstStyle/>
        <a:p>
          <a:endParaRPr lang="ru-RU" sz="1600" dirty="0"/>
        </a:p>
      </dgm:t>
    </dgm:pt>
    <dgm:pt modelId="{DB23ABAC-10A8-4B91-A4F5-9D629943A510}" type="parTrans" cxnId="{735B79F4-4745-4A64-B7D9-A70983CC275A}">
      <dgm:prSet/>
      <dgm:spPr/>
      <dgm:t>
        <a:bodyPr/>
        <a:lstStyle/>
        <a:p>
          <a:endParaRPr lang="ru-RU"/>
        </a:p>
      </dgm:t>
    </dgm:pt>
    <dgm:pt modelId="{E9998603-F5D6-43B8-8F47-3B7E01C15E60}" type="sibTrans" cxnId="{735B79F4-4745-4A64-B7D9-A70983CC275A}">
      <dgm:prSet/>
      <dgm:spPr/>
      <dgm:t>
        <a:bodyPr/>
        <a:lstStyle/>
        <a:p>
          <a:endParaRPr lang="ru-RU"/>
        </a:p>
      </dgm:t>
    </dgm:pt>
    <dgm:pt modelId="{E5CB8F1D-6F3B-4E5B-84E7-D7B50DE7F367}">
      <dgm:prSet custT="1"/>
      <dgm:spPr/>
      <dgm:t>
        <a:bodyPr/>
        <a:lstStyle/>
        <a:p>
          <a:endParaRPr lang="ru-RU" sz="1600" dirty="0"/>
        </a:p>
      </dgm:t>
    </dgm:pt>
    <dgm:pt modelId="{99FB4221-655A-46D6-BF0A-A3D5A184DE40}" type="parTrans" cxnId="{D66EE9F0-7611-4D4D-AF90-65DFA598FE50}">
      <dgm:prSet/>
      <dgm:spPr/>
      <dgm:t>
        <a:bodyPr/>
        <a:lstStyle/>
        <a:p>
          <a:endParaRPr lang="ru-RU"/>
        </a:p>
      </dgm:t>
    </dgm:pt>
    <dgm:pt modelId="{CBBC1FC3-77AD-4796-83F4-35E627A7E8FB}" type="sibTrans" cxnId="{D66EE9F0-7611-4D4D-AF90-65DFA598FE50}">
      <dgm:prSet/>
      <dgm:spPr/>
      <dgm:t>
        <a:bodyPr/>
        <a:lstStyle/>
        <a:p>
          <a:endParaRPr lang="ru-RU"/>
        </a:p>
      </dgm:t>
    </dgm:pt>
    <dgm:pt modelId="{048E4E68-4D33-410A-886A-9223C0C9E7D0}">
      <dgm:prSet custT="1"/>
      <dgm:spPr/>
      <dgm:t>
        <a:bodyPr/>
        <a:lstStyle/>
        <a:p>
          <a:endParaRPr lang="ru-RU" sz="1600" dirty="0"/>
        </a:p>
      </dgm:t>
    </dgm:pt>
    <dgm:pt modelId="{9A4E90FE-6ED2-4C34-B85A-216D9BEAE631}" type="parTrans" cxnId="{2504F7BA-409D-4AA6-9253-CF762EACF3A2}">
      <dgm:prSet/>
      <dgm:spPr/>
      <dgm:t>
        <a:bodyPr/>
        <a:lstStyle/>
        <a:p>
          <a:endParaRPr lang="ru-RU"/>
        </a:p>
      </dgm:t>
    </dgm:pt>
    <dgm:pt modelId="{6E2C8270-A83B-4F2F-B9FF-5B80652D31F7}" type="sibTrans" cxnId="{2504F7BA-409D-4AA6-9253-CF762EACF3A2}">
      <dgm:prSet/>
      <dgm:spPr/>
      <dgm:t>
        <a:bodyPr/>
        <a:lstStyle/>
        <a:p>
          <a:endParaRPr lang="ru-RU"/>
        </a:p>
      </dgm:t>
    </dgm:pt>
    <dgm:pt modelId="{7491DCBA-7FF7-42CE-BFD5-19403D64D38D}">
      <dgm:prSet custT="1"/>
      <dgm:spPr/>
      <dgm:t>
        <a:bodyPr/>
        <a:lstStyle/>
        <a:p>
          <a:endParaRPr lang="ru-RU" sz="1800" dirty="0"/>
        </a:p>
      </dgm:t>
    </dgm:pt>
    <dgm:pt modelId="{193BA537-9A3D-43F6-AEF7-61478080776C}" type="parTrans" cxnId="{E84EE2BA-F561-4231-B368-6FDF59767191}">
      <dgm:prSet/>
      <dgm:spPr/>
      <dgm:t>
        <a:bodyPr/>
        <a:lstStyle/>
        <a:p>
          <a:endParaRPr lang="ru-RU"/>
        </a:p>
      </dgm:t>
    </dgm:pt>
    <dgm:pt modelId="{89896DE8-162D-4782-86B0-138EF8968CC4}" type="sibTrans" cxnId="{E84EE2BA-F561-4231-B368-6FDF59767191}">
      <dgm:prSet/>
      <dgm:spPr/>
      <dgm:t>
        <a:bodyPr/>
        <a:lstStyle/>
        <a:p>
          <a:endParaRPr lang="ru-RU"/>
        </a:p>
      </dgm:t>
    </dgm:pt>
    <dgm:pt modelId="{7E668F28-89C7-4646-922A-EAD5718E547C}" type="pres">
      <dgm:prSet presAssocID="{CC467CD1-D8FF-46B0-BCE6-0914E683B3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515502-79BA-4A60-8903-8E94DB3E193D}" type="pres">
      <dgm:prSet presAssocID="{90D025D5-B847-4F43-9E91-2FAFD5E38071}" presName="linNode" presStyleCnt="0"/>
      <dgm:spPr/>
    </dgm:pt>
    <dgm:pt modelId="{EFA0A9F1-D4AD-4AE0-B1EC-D1E5469CA80A}" type="pres">
      <dgm:prSet presAssocID="{90D025D5-B847-4F43-9E91-2FAFD5E38071}" presName="parentText" presStyleLbl="node1" presStyleIdx="0" presStyleCnt="1" custScaleY="1000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9411D-C240-4568-AB6C-D6883D6E5A77}" type="pres">
      <dgm:prSet presAssocID="{90D025D5-B847-4F43-9E91-2FAFD5E38071}" presName="descendantText" presStyleLbl="alignAccFollowNode1" presStyleIdx="0" presStyleCnt="1" custScaleY="119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E158BF-6712-4B9D-A083-EC30A6E576BF}" srcId="{90D025D5-B847-4F43-9E91-2FAFD5E38071}" destId="{42A39B16-0AFF-4987-9801-061B668EF0B7}" srcOrd="5" destOrd="0" parTransId="{95DE4C22-999E-405D-8577-23C7D6E42EBD}" sibTransId="{E00DDAA3-5256-4083-8D5F-CBFAEA0D5020}"/>
    <dgm:cxn modelId="{BCD4EB52-4C66-4F89-B5DB-05DDAE43AE51}" type="presOf" srcId="{81090E8A-4E5F-48EC-904F-AD7D58990CD7}" destId="{33C9411D-C240-4568-AB6C-D6883D6E5A77}" srcOrd="0" destOrd="0" presId="urn:microsoft.com/office/officeart/2005/8/layout/vList5"/>
    <dgm:cxn modelId="{8011E0DB-503D-4C86-9A94-6B20DAC3D0E3}" type="presOf" srcId="{E5CB8F1D-6F3B-4E5B-84E7-D7B50DE7F367}" destId="{33C9411D-C240-4568-AB6C-D6883D6E5A77}" srcOrd="0" destOrd="7" presId="urn:microsoft.com/office/officeart/2005/8/layout/vList5"/>
    <dgm:cxn modelId="{279A89C2-7E2A-4566-A5FD-B666DCE9E55B}" srcId="{90D025D5-B847-4F43-9E91-2FAFD5E38071}" destId="{2362037B-7687-4907-A9D5-FC7A77F42D65}" srcOrd="18" destOrd="0" parTransId="{53D457A1-D3E5-44AA-B056-8BA96A1C88A7}" sibTransId="{2301232B-3864-4CAD-A6C5-EA6C3F530454}"/>
    <dgm:cxn modelId="{8AEDD6C2-3ED3-4A7A-9FEA-2A8D5F24631F}" srcId="{90D025D5-B847-4F43-9E91-2FAFD5E38071}" destId="{E4D68611-015E-4CA9-AFD8-6E453E759EAC}" srcOrd="2" destOrd="0" parTransId="{5B2E38DF-AB4F-4F73-A5A4-CD33F7778915}" sibTransId="{82CF837F-9419-4A76-9A99-296C12704217}"/>
    <dgm:cxn modelId="{20600C2F-88DB-433F-BC59-B9812B459C3C}" srcId="{90D025D5-B847-4F43-9E91-2FAFD5E38071}" destId="{C72453E5-E254-4225-A44E-A14126DAD806}" srcOrd="14" destOrd="0" parTransId="{5886029A-403B-43E7-80BB-EA74B5D8D463}" sibTransId="{AF02AE61-0332-47BD-8EEF-B3ADBCAEC94D}"/>
    <dgm:cxn modelId="{85CD39A7-3BE5-4D69-90CC-11BF21D4E0E3}" srcId="{90D025D5-B847-4F43-9E91-2FAFD5E38071}" destId="{82879C91-63CB-41ED-A63D-9AF98E3C25F8}" srcOrd="15" destOrd="0" parTransId="{81B36B9C-6647-4B21-A194-E5208031F4FB}" sibTransId="{EC39CC39-A84F-4D2E-8984-01302E62BAA1}"/>
    <dgm:cxn modelId="{3661FB44-AC72-431C-917B-FFA15B78F3E6}" srcId="{90D025D5-B847-4F43-9E91-2FAFD5E38071}" destId="{E96032F1-AA3E-48D3-9BD6-EC8CAFCC3C01}" srcOrd="3" destOrd="0" parTransId="{84B232D5-F724-4896-88E0-783DC5914532}" sibTransId="{C7B7E455-2563-436A-9588-EFECB3516A80}"/>
    <dgm:cxn modelId="{82152EA2-302E-4AF6-A703-49E26FF15DC5}" type="presOf" srcId="{14E0215F-30E5-4FFA-8498-FA81FF6F6553}" destId="{33C9411D-C240-4568-AB6C-D6883D6E5A77}" srcOrd="0" destOrd="10" presId="urn:microsoft.com/office/officeart/2005/8/layout/vList5"/>
    <dgm:cxn modelId="{85C3AAF2-7F91-4C60-A589-AA344A54CFC7}" type="presOf" srcId="{E4D68611-015E-4CA9-AFD8-6E453E759EAC}" destId="{33C9411D-C240-4568-AB6C-D6883D6E5A77}" srcOrd="0" destOrd="2" presId="urn:microsoft.com/office/officeart/2005/8/layout/vList5"/>
    <dgm:cxn modelId="{EB245F14-FB22-44EA-BAE9-C05C45EADEA4}" srcId="{90D025D5-B847-4F43-9E91-2FAFD5E38071}" destId="{4D1A7C95-F34E-459D-9823-1F872F726166}" srcOrd="13" destOrd="0" parTransId="{F2ACC00C-B9EC-427A-9687-A6D206FEA670}" sibTransId="{80273DCD-79D8-43D2-A763-C2726ED6D208}"/>
    <dgm:cxn modelId="{E84EE2BA-F561-4231-B368-6FDF59767191}" srcId="{90D025D5-B847-4F43-9E91-2FAFD5E38071}" destId="{7491DCBA-7FF7-42CE-BFD5-19403D64D38D}" srcOrd="9" destOrd="0" parTransId="{193BA537-9A3D-43F6-AEF7-61478080776C}" sibTransId="{89896DE8-162D-4782-86B0-138EF8968CC4}"/>
    <dgm:cxn modelId="{70278BD6-11FF-4C3E-9E5A-C68981A9C779}" srcId="{90D025D5-B847-4F43-9E91-2FAFD5E38071}" destId="{81090E8A-4E5F-48EC-904F-AD7D58990CD7}" srcOrd="0" destOrd="0" parTransId="{6179D2FD-87B8-4956-8DFE-07B40AF02D87}" sibTransId="{93FC85E1-8449-45F3-A842-16E05790D8BD}"/>
    <dgm:cxn modelId="{8F631FB8-418B-4DE1-AA77-B3677378D334}" srcId="{90D025D5-B847-4F43-9E91-2FAFD5E38071}" destId="{2CFAB802-679C-4920-98C8-081221735A69}" srcOrd="23" destOrd="0" parTransId="{7CC7757F-5B87-45BB-8D55-058336AD6895}" sibTransId="{F5CF7254-914A-4E7B-A0D8-E041E9BDF9B3}"/>
    <dgm:cxn modelId="{DB5F079E-B2E5-4451-9201-D2D8B6F57F1E}" srcId="{90D025D5-B847-4F43-9E91-2FAFD5E38071}" destId="{EE39F789-95BC-4E64-96A3-E385B0400203}" srcOrd="19" destOrd="0" parTransId="{294F1695-7E34-4D68-841C-07C52AFBF132}" sibTransId="{8CD06E06-CC00-43EB-93E7-CE8C89CFEA45}"/>
    <dgm:cxn modelId="{0C3F3847-14A0-461B-BB0A-2FDF6090DF39}" type="presOf" srcId="{4D1A7C95-F34E-459D-9823-1F872F726166}" destId="{33C9411D-C240-4568-AB6C-D6883D6E5A77}" srcOrd="0" destOrd="13" presId="urn:microsoft.com/office/officeart/2005/8/layout/vList5"/>
    <dgm:cxn modelId="{F76E5406-7148-4E3F-ACF7-D4A1EAA92A73}" type="presOf" srcId="{048E4E68-4D33-410A-886A-9223C0C9E7D0}" destId="{33C9411D-C240-4568-AB6C-D6883D6E5A77}" srcOrd="0" destOrd="8" presId="urn:microsoft.com/office/officeart/2005/8/layout/vList5"/>
    <dgm:cxn modelId="{CF7768A2-F0D8-4574-BBA6-7D6955B1FA64}" type="presOf" srcId="{7BC65444-4980-4A64-B10A-CD2CE7BE3F1A}" destId="{33C9411D-C240-4568-AB6C-D6883D6E5A77}" srcOrd="0" destOrd="16" presId="urn:microsoft.com/office/officeart/2005/8/layout/vList5"/>
    <dgm:cxn modelId="{A8C847C0-1523-49CF-B71C-E723A90484A2}" srcId="{90D025D5-B847-4F43-9E91-2FAFD5E38071}" destId="{EC9BEBD1-CB43-4917-A060-25F846842C1B}" srcOrd="22" destOrd="0" parTransId="{30E37E12-EDE9-4C39-9FC2-3BDB024F8F41}" sibTransId="{9491D890-5C42-42DC-B994-724280A37EE1}"/>
    <dgm:cxn modelId="{2E522DDD-59AE-4E4F-A509-CB0DE38D44AB}" type="presOf" srcId="{90D025D5-B847-4F43-9E91-2FAFD5E38071}" destId="{EFA0A9F1-D4AD-4AE0-B1EC-D1E5469CA80A}" srcOrd="0" destOrd="0" presId="urn:microsoft.com/office/officeart/2005/8/layout/vList5"/>
    <dgm:cxn modelId="{20CFF47E-91FD-4314-B407-82F276BF7D60}" type="presOf" srcId="{A994E484-B7EC-4C4A-B548-7E4C3DA494F2}" destId="{33C9411D-C240-4568-AB6C-D6883D6E5A77}" srcOrd="0" destOrd="20" presId="urn:microsoft.com/office/officeart/2005/8/layout/vList5"/>
    <dgm:cxn modelId="{44953E4D-A795-41EA-BC63-7D4A798F4E54}" srcId="{90D025D5-B847-4F43-9E91-2FAFD5E38071}" destId="{14E0215F-30E5-4FFA-8498-FA81FF6F6553}" srcOrd="10" destOrd="0" parTransId="{EE4EA77A-4EE5-403C-8CC0-F52C7BE840B3}" sibTransId="{79E5CCEE-7750-43BE-AD69-F3E39B06FE1B}"/>
    <dgm:cxn modelId="{F35FAA00-A098-40E1-BC1A-E6947F129283}" srcId="{90D025D5-B847-4F43-9E91-2FAFD5E38071}" destId="{B9092A49-8F7B-421F-A48B-176711D0EB8E}" srcOrd="12" destOrd="0" parTransId="{26CE3663-9121-49D9-8162-E211BCCD54D1}" sibTransId="{F1A14DD1-B318-4B85-8A0B-3247DE349879}"/>
    <dgm:cxn modelId="{7385579E-C9D3-42B2-B11E-2D622C870417}" type="presOf" srcId="{42A39B16-0AFF-4987-9801-061B668EF0B7}" destId="{33C9411D-C240-4568-AB6C-D6883D6E5A77}" srcOrd="0" destOrd="5" presId="urn:microsoft.com/office/officeart/2005/8/layout/vList5"/>
    <dgm:cxn modelId="{B01EDC56-DC69-4408-BFD9-55ABC7C075EE}" srcId="{90D025D5-B847-4F43-9E91-2FAFD5E38071}" destId="{7209E0AE-DAD8-418D-8945-070D7F9FD408}" srcOrd="17" destOrd="0" parTransId="{A4C9A8E9-E54F-48E6-AF9E-86BE7D7A760E}" sibTransId="{A39AD769-C52F-49EA-A43E-127584B87176}"/>
    <dgm:cxn modelId="{735B79F4-4745-4A64-B7D9-A70983CC275A}" srcId="{90D025D5-B847-4F43-9E91-2FAFD5E38071}" destId="{09A656D5-3BDF-4194-BDF9-8AFD59B98947}" srcOrd="6" destOrd="0" parTransId="{DB23ABAC-10A8-4B91-A4F5-9D629943A510}" sibTransId="{E9998603-F5D6-43B8-8F47-3B7E01C15E60}"/>
    <dgm:cxn modelId="{747199A5-B3AA-479D-AF1E-B281020D0928}" srcId="{90D025D5-B847-4F43-9E91-2FAFD5E38071}" destId="{A994E484-B7EC-4C4A-B548-7E4C3DA494F2}" srcOrd="20" destOrd="0" parTransId="{DCEE15E8-30A6-4E2C-B81F-A63C5B3A3D03}" sibTransId="{C332A320-A8AA-4B62-905F-F62A3834A788}"/>
    <dgm:cxn modelId="{C0D9C481-E51C-43D1-9BA3-AD5DCB71A589}" type="presOf" srcId="{C5953D4E-E17B-4E35-B7B8-0680EB17D229}" destId="{33C9411D-C240-4568-AB6C-D6883D6E5A77}" srcOrd="0" destOrd="1" presId="urn:microsoft.com/office/officeart/2005/8/layout/vList5"/>
    <dgm:cxn modelId="{F33034F9-5D75-40A5-86AA-55837C8F30C2}" srcId="{90D025D5-B847-4F43-9E91-2FAFD5E38071}" destId="{7BC65444-4980-4A64-B10A-CD2CE7BE3F1A}" srcOrd="16" destOrd="0" parTransId="{278BF5C6-569B-4510-A8E5-31B45415F99D}" sibTransId="{3ABB2C53-0F6A-406F-B7A1-7A9ECFE8C880}"/>
    <dgm:cxn modelId="{8794481D-BE0F-4956-B347-168188794223}" type="presOf" srcId="{82879C91-63CB-41ED-A63D-9AF98E3C25F8}" destId="{33C9411D-C240-4568-AB6C-D6883D6E5A77}" srcOrd="0" destOrd="15" presId="urn:microsoft.com/office/officeart/2005/8/layout/vList5"/>
    <dgm:cxn modelId="{36F3F2BB-1129-4873-BBC0-887E3BD15341}" srcId="{90D025D5-B847-4F43-9E91-2FAFD5E38071}" destId="{F579123B-4143-4B19-BBFD-B9B38747DB76}" srcOrd="21" destOrd="0" parTransId="{694086F9-EE73-41D5-8E02-97AF92EEC42B}" sibTransId="{E6957EEB-7771-4ADE-B4EF-3DCD5DBC1CA6}"/>
    <dgm:cxn modelId="{1B1F4F1B-F605-4736-BBE7-DFD0BBA521D2}" type="presOf" srcId="{C72453E5-E254-4225-A44E-A14126DAD806}" destId="{33C9411D-C240-4568-AB6C-D6883D6E5A77}" srcOrd="0" destOrd="14" presId="urn:microsoft.com/office/officeart/2005/8/layout/vList5"/>
    <dgm:cxn modelId="{70F52C08-2DB7-4CAA-8C31-BD7883F371D1}" type="presOf" srcId="{7209E0AE-DAD8-418D-8945-070D7F9FD408}" destId="{33C9411D-C240-4568-AB6C-D6883D6E5A77}" srcOrd="0" destOrd="17" presId="urn:microsoft.com/office/officeart/2005/8/layout/vList5"/>
    <dgm:cxn modelId="{2504F7BA-409D-4AA6-9253-CF762EACF3A2}" srcId="{90D025D5-B847-4F43-9E91-2FAFD5E38071}" destId="{048E4E68-4D33-410A-886A-9223C0C9E7D0}" srcOrd="8" destOrd="0" parTransId="{9A4E90FE-6ED2-4C34-B85A-216D9BEAE631}" sibTransId="{6E2C8270-A83B-4F2F-B9FF-5B80652D31F7}"/>
    <dgm:cxn modelId="{38B8E2E5-C5DD-468E-9226-6C6909CB3D83}" srcId="{90D025D5-B847-4F43-9E91-2FAFD5E38071}" destId="{27391BD5-DB65-4B23-837D-23B0CCCB7ECE}" srcOrd="4" destOrd="0" parTransId="{39B618E6-2E40-4148-8970-385CB1ACE3A2}" sibTransId="{61E4CF51-4FCB-4F3A-B12B-740B14FA1DEB}"/>
    <dgm:cxn modelId="{5904A7BA-37F8-4F70-AF3B-C5343638B1CC}" type="presOf" srcId="{7491DCBA-7FF7-42CE-BFD5-19403D64D38D}" destId="{33C9411D-C240-4568-AB6C-D6883D6E5A77}" srcOrd="0" destOrd="9" presId="urn:microsoft.com/office/officeart/2005/8/layout/vList5"/>
    <dgm:cxn modelId="{F7050B95-6FE3-43F5-BF2C-B01C47A26205}" type="presOf" srcId="{EC9BEBD1-CB43-4917-A060-25F846842C1B}" destId="{33C9411D-C240-4568-AB6C-D6883D6E5A77}" srcOrd="0" destOrd="22" presId="urn:microsoft.com/office/officeart/2005/8/layout/vList5"/>
    <dgm:cxn modelId="{2C1A90B5-94E9-4246-9E1B-06A4AEF589C3}" type="presOf" srcId="{2CFAB802-679C-4920-98C8-081221735A69}" destId="{33C9411D-C240-4568-AB6C-D6883D6E5A77}" srcOrd="0" destOrd="23" presId="urn:microsoft.com/office/officeart/2005/8/layout/vList5"/>
    <dgm:cxn modelId="{7D40875A-A58F-4309-9B21-139DA716EE38}" type="presOf" srcId="{2362037B-7687-4907-A9D5-FC7A77F42D65}" destId="{33C9411D-C240-4568-AB6C-D6883D6E5A77}" srcOrd="0" destOrd="18" presId="urn:microsoft.com/office/officeart/2005/8/layout/vList5"/>
    <dgm:cxn modelId="{A5681EB1-D49B-400E-B9E8-DABAA0CCDDB0}" type="presOf" srcId="{E96032F1-AA3E-48D3-9BD6-EC8CAFCC3C01}" destId="{33C9411D-C240-4568-AB6C-D6883D6E5A77}" srcOrd="0" destOrd="3" presId="urn:microsoft.com/office/officeart/2005/8/layout/vList5"/>
    <dgm:cxn modelId="{E4193566-8335-47A8-B3B0-741A7DAC5868}" type="presOf" srcId="{E5E8EC05-FA6E-4CCB-8367-30D5AB3AB5F4}" destId="{33C9411D-C240-4568-AB6C-D6883D6E5A77}" srcOrd="0" destOrd="11" presId="urn:microsoft.com/office/officeart/2005/8/layout/vList5"/>
    <dgm:cxn modelId="{62115265-B9C2-41FC-B24D-6D316077743A}" type="presOf" srcId="{27391BD5-DB65-4B23-837D-23B0CCCB7ECE}" destId="{33C9411D-C240-4568-AB6C-D6883D6E5A77}" srcOrd="0" destOrd="4" presId="urn:microsoft.com/office/officeart/2005/8/layout/vList5"/>
    <dgm:cxn modelId="{CB14DBB6-5A91-4424-8800-77C1ED72850A}" type="presOf" srcId="{CC467CD1-D8FF-46B0-BCE6-0914E683B3D9}" destId="{7E668F28-89C7-4646-922A-EAD5718E547C}" srcOrd="0" destOrd="0" presId="urn:microsoft.com/office/officeart/2005/8/layout/vList5"/>
    <dgm:cxn modelId="{F22F4DFE-87F0-4A97-8132-2A68C817DF9C}" srcId="{CC467CD1-D8FF-46B0-BCE6-0914E683B3D9}" destId="{90D025D5-B847-4F43-9E91-2FAFD5E38071}" srcOrd="0" destOrd="0" parTransId="{C32A5B05-36F4-45F1-A789-F1DB3B7E5865}" sibTransId="{2A127F66-A66A-4071-B695-5E10857646E9}"/>
    <dgm:cxn modelId="{9B7553DA-E1DD-471A-8AF1-088F730CE39F}" srcId="{90D025D5-B847-4F43-9E91-2FAFD5E38071}" destId="{C5953D4E-E17B-4E35-B7B8-0680EB17D229}" srcOrd="1" destOrd="0" parTransId="{F821D060-2588-4F6F-8193-53112EDFE9AB}" sibTransId="{6654414B-7A59-468A-A027-D1EAA94E8EDD}"/>
    <dgm:cxn modelId="{6E8A2158-7047-4ED6-AB07-F652753DF786}" type="presOf" srcId="{09A656D5-3BDF-4194-BDF9-8AFD59B98947}" destId="{33C9411D-C240-4568-AB6C-D6883D6E5A77}" srcOrd="0" destOrd="6" presId="urn:microsoft.com/office/officeart/2005/8/layout/vList5"/>
    <dgm:cxn modelId="{313F11D1-0A57-4A8C-BF6D-1B94E77A52F3}" type="presOf" srcId="{B9092A49-8F7B-421F-A48B-176711D0EB8E}" destId="{33C9411D-C240-4568-AB6C-D6883D6E5A77}" srcOrd="0" destOrd="12" presId="urn:microsoft.com/office/officeart/2005/8/layout/vList5"/>
    <dgm:cxn modelId="{824DACA5-D741-4F74-9C17-26123630FD50}" type="presOf" srcId="{EE39F789-95BC-4E64-96A3-E385B0400203}" destId="{33C9411D-C240-4568-AB6C-D6883D6E5A77}" srcOrd="0" destOrd="19" presId="urn:microsoft.com/office/officeart/2005/8/layout/vList5"/>
    <dgm:cxn modelId="{D66EE9F0-7611-4D4D-AF90-65DFA598FE50}" srcId="{90D025D5-B847-4F43-9E91-2FAFD5E38071}" destId="{E5CB8F1D-6F3B-4E5B-84E7-D7B50DE7F367}" srcOrd="7" destOrd="0" parTransId="{99FB4221-655A-46D6-BF0A-A3D5A184DE40}" sibTransId="{CBBC1FC3-77AD-4796-83F4-35E627A7E8FB}"/>
    <dgm:cxn modelId="{7C6ADE7B-9C23-458D-92D4-EFEA62F77AC7}" srcId="{90D025D5-B847-4F43-9E91-2FAFD5E38071}" destId="{E5E8EC05-FA6E-4CCB-8367-30D5AB3AB5F4}" srcOrd="11" destOrd="0" parTransId="{907DC8FD-A402-4170-A755-2E5436D727F5}" sibTransId="{333C5D52-5BFC-42DD-B90F-F0A3A58F0A6E}"/>
    <dgm:cxn modelId="{12E5D646-E78D-45F0-8A5E-44214E4700B1}" type="presOf" srcId="{F579123B-4143-4B19-BBFD-B9B38747DB76}" destId="{33C9411D-C240-4568-AB6C-D6883D6E5A77}" srcOrd="0" destOrd="21" presId="urn:microsoft.com/office/officeart/2005/8/layout/vList5"/>
    <dgm:cxn modelId="{B80C82F2-3484-4C49-B114-8F082D3FA02D}" type="presParOf" srcId="{7E668F28-89C7-4646-922A-EAD5718E547C}" destId="{2C515502-79BA-4A60-8903-8E94DB3E193D}" srcOrd="0" destOrd="0" presId="urn:microsoft.com/office/officeart/2005/8/layout/vList5"/>
    <dgm:cxn modelId="{684F46EC-3FA6-42F6-BC28-A4B28265885C}" type="presParOf" srcId="{2C515502-79BA-4A60-8903-8E94DB3E193D}" destId="{EFA0A9F1-D4AD-4AE0-B1EC-D1E5469CA80A}" srcOrd="0" destOrd="0" presId="urn:microsoft.com/office/officeart/2005/8/layout/vList5"/>
    <dgm:cxn modelId="{118645DF-576D-4A3B-8997-37676D194AB8}" type="presParOf" srcId="{2C515502-79BA-4A60-8903-8E94DB3E193D}" destId="{33C9411D-C240-4568-AB6C-D6883D6E5A7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826D80-DE9A-436A-A139-F350E45BE0B5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937582-BBAF-4310-9FB9-E1B0BAFD19FA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Речевое насилие оказывает влияние на всю последующую жизнь человека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DCC42E-3A51-4AE4-974A-A5117378B41A}" type="parTrans" cxnId="{2FB282F7-6710-42C0-88B8-AA49D7EDEE5D}">
      <dgm:prSet/>
      <dgm:spPr/>
      <dgm:t>
        <a:bodyPr/>
        <a:lstStyle/>
        <a:p>
          <a:endParaRPr lang="ru-RU"/>
        </a:p>
      </dgm:t>
    </dgm:pt>
    <dgm:pt modelId="{B64EEAE0-CAD2-4D9E-A88E-A426B6B7E23B}" type="sibTrans" cxnId="{2FB282F7-6710-42C0-88B8-AA49D7EDEE5D}">
      <dgm:prSet/>
      <dgm:spPr/>
      <dgm:t>
        <a:bodyPr/>
        <a:lstStyle/>
        <a:p>
          <a:endParaRPr lang="ru-RU"/>
        </a:p>
      </dgm:t>
    </dgm:pt>
    <dgm:pt modelId="{B2B7528C-EB93-44E5-87B2-F350B8A736B1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</a:t>
          </a:r>
        </a:p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- депрессии  </a:t>
          </a:r>
        </a:p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-  тревожности</a:t>
          </a:r>
        </a:p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- аффективным и тревожным расстройствам</a:t>
          </a:r>
        </a:p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заниженной самооценке</a:t>
          </a:r>
        </a:p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личностным нарушениям</a:t>
          </a:r>
        </a:p>
        <a:p>
          <a:endParaRPr lang="ru-RU" dirty="0" smtClean="0"/>
        </a:p>
        <a:p>
          <a:endParaRPr lang="ru-RU" dirty="0"/>
        </a:p>
      </dgm:t>
    </dgm:pt>
    <dgm:pt modelId="{4E66AA68-C515-42CE-9D67-599D59E13026}" type="parTrans" cxnId="{291773D5-3C0C-4D5A-A2A1-115CC18E0C04}">
      <dgm:prSet/>
      <dgm:spPr/>
      <dgm:t>
        <a:bodyPr/>
        <a:lstStyle/>
        <a:p>
          <a:endParaRPr lang="ru-RU"/>
        </a:p>
      </dgm:t>
    </dgm:pt>
    <dgm:pt modelId="{E7CC303A-33CA-4527-BB75-8C0FC9614BBF}" type="sibTrans" cxnId="{291773D5-3C0C-4D5A-A2A1-115CC18E0C04}">
      <dgm:prSet/>
      <dgm:spPr/>
      <dgm:t>
        <a:bodyPr/>
        <a:lstStyle/>
        <a:p>
          <a:endParaRPr lang="ru-RU"/>
        </a:p>
      </dgm:t>
    </dgm:pt>
    <dgm:pt modelId="{E0562BB3-F5B0-4927-A7BA-E61B393D93B6}" type="pres">
      <dgm:prSet presAssocID="{95826D80-DE9A-436A-A139-F350E45BE0B5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E6F5F0C-5AB3-4072-9E0B-32540CF2024A}" type="pres">
      <dgm:prSet presAssocID="{BA937582-BBAF-4310-9FB9-E1B0BAFD19FA}" presName="posSpace" presStyleCnt="0"/>
      <dgm:spPr/>
    </dgm:pt>
    <dgm:pt modelId="{D4858F48-AC4E-4E0D-B313-72C6164A792B}" type="pres">
      <dgm:prSet presAssocID="{BA937582-BBAF-4310-9FB9-E1B0BAFD19FA}" presName="vertFlow" presStyleCnt="0"/>
      <dgm:spPr/>
    </dgm:pt>
    <dgm:pt modelId="{B1E9D961-AFF4-470F-AB23-5A36E47AB0D5}" type="pres">
      <dgm:prSet presAssocID="{BA937582-BBAF-4310-9FB9-E1B0BAFD19FA}" presName="topSpace" presStyleCnt="0"/>
      <dgm:spPr/>
    </dgm:pt>
    <dgm:pt modelId="{A4E347E4-AD7C-4F3B-A3CD-F01BF6B3B859}" type="pres">
      <dgm:prSet presAssocID="{BA937582-BBAF-4310-9FB9-E1B0BAFD19FA}" presName="firstComp" presStyleCnt="0"/>
      <dgm:spPr/>
    </dgm:pt>
    <dgm:pt modelId="{E744415B-ECBD-42DE-B7C9-7220CA5461CD}" type="pres">
      <dgm:prSet presAssocID="{BA937582-BBAF-4310-9FB9-E1B0BAFD19FA}" presName="firstChild" presStyleLbl="bgAccFollowNode1" presStyleIdx="0" presStyleCnt="1" custScaleY="116735" custLinFactNeighborX="37" custLinFactNeighborY="-31423"/>
      <dgm:spPr/>
      <dgm:t>
        <a:bodyPr/>
        <a:lstStyle/>
        <a:p>
          <a:endParaRPr lang="ru-RU"/>
        </a:p>
      </dgm:t>
    </dgm:pt>
    <dgm:pt modelId="{529A0CBD-6DDE-47D1-B1CB-76D8B88E11E3}" type="pres">
      <dgm:prSet presAssocID="{BA937582-BBAF-4310-9FB9-E1B0BAFD19FA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0FD49-2F63-4416-BC03-7C0C5F0868BD}" type="pres">
      <dgm:prSet presAssocID="{BA937582-BBAF-4310-9FB9-E1B0BAFD19FA}" presName="negSpace" presStyleCnt="0"/>
      <dgm:spPr/>
    </dgm:pt>
    <dgm:pt modelId="{09A83861-A5EF-4C4A-9BA4-3B39EEB41069}" type="pres">
      <dgm:prSet presAssocID="{BA937582-BBAF-4310-9FB9-E1B0BAFD19FA}" presName="circle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703DD9AE-466F-4CB5-8B3C-B52A58651772}" type="presOf" srcId="{B2B7528C-EB93-44E5-87B2-F350B8A736B1}" destId="{529A0CBD-6DDE-47D1-B1CB-76D8B88E11E3}" srcOrd="1" destOrd="0" presId="urn:microsoft.com/office/officeart/2005/8/layout/hList9"/>
    <dgm:cxn modelId="{DEF58B94-C5E7-4669-9F21-638F77FFD4D7}" type="presOf" srcId="{B2B7528C-EB93-44E5-87B2-F350B8A736B1}" destId="{E744415B-ECBD-42DE-B7C9-7220CA5461CD}" srcOrd="0" destOrd="0" presId="urn:microsoft.com/office/officeart/2005/8/layout/hList9"/>
    <dgm:cxn modelId="{8954F0B1-6CAD-4074-9083-C90F1DB75858}" type="presOf" srcId="{95826D80-DE9A-436A-A139-F350E45BE0B5}" destId="{E0562BB3-F5B0-4927-A7BA-E61B393D93B6}" srcOrd="0" destOrd="0" presId="urn:microsoft.com/office/officeart/2005/8/layout/hList9"/>
    <dgm:cxn modelId="{291773D5-3C0C-4D5A-A2A1-115CC18E0C04}" srcId="{BA937582-BBAF-4310-9FB9-E1B0BAFD19FA}" destId="{B2B7528C-EB93-44E5-87B2-F350B8A736B1}" srcOrd="0" destOrd="0" parTransId="{4E66AA68-C515-42CE-9D67-599D59E13026}" sibTransId="{E7CC303A-33CA-4527-BB75-8C0FC9614BBF}"/>
    <dgm:cxn modelId="{7EFB32CF-C548-4755-8D3D-6DF02C1D28FE}" type="presOf" srcId="{BA937582-BBAF-4310-9FB9-E1B0BAFD19FA}" destId="{09A83861-A5EF-4C4A-9BA4-3B39EEB41069}" srcOrd="0" destOrd="0" presId="urn:microsoft.com/office/officeart/2005/8/layout/hList9"/>
    <dgm:cxn modelId="{2FB282F7-6710-42C0-88B8-AA49D7EDEE5D}" srcId="{95826D80-DE9A-436A-A139-F350E45BE0B5}" destId="{BA937582-BBAF-4310-9FB9-E1B0BAFD19FA}" srcOrd="0" destOrd="0" parTransId="{F2DCC42E-3A51-4AE4-974A-A5117378B41A}" sibTransId="{B64EEAE0-CAD2-4D9E-A88E-A426B6B7E23B}"/>
    <dgm:cxn modelId="{ED2FDCAA-08B3-4D57-B358-765328B46290}" type="presParOf" srcId="{E0562BB3-F5B0-4927-A7BA-E61B393D93B6}" destId="{CE6F5F0C-5AB3-4072-9E0B-32540CF2024A}" srcOrd="0" destOrd="0" presId="urn:microsoft.com/office/officeart/2005/8/layout/hList9"/>
    <dgm:cxn modelId="{0F8C1887-DBA9-42EE-AFCF-65047B8A06BF}" type="presParOf" srcId="{E0562BB3-F5B0-4927-A7BA-E61B393D93B6}" destId="{D4858F48-AC4E-4E0D-B313-72C6164A792B}" srcOrd="1" destOrd="0" presId="urn:microsoft.com/office/officeart/2005/8/layout/hList9"/>
    <dgm:cxn modelId="{DE0AB9B6-C508-43F1-A16B-C79EB488D2A1}" type="presParOf" srcId="{D4858F48-AC4E-4E0D-B313-72C6164A792B}" destId="{B1E9D961-AFF4-470F-AB23-5A36E47AB0D5}" srcOrd="0" destOrd="0" presId="urn:microsoft.com/office/officeart/2005/8/layout/hList9"/>
    <dgm:cxn modelId="{CF8906C0-7C5E-4616-B743-2CB0D4D8BFDC}" type="presParOf" srcId="{D4858F48-AC4E-4E0D-B313-72C6164A792B}" destId="{A4E347E4-AD7C-4F3B-A3CD-F01BF6B3B859}" srcOrd="1" destOrd="0" presId="urn:microsoft.com/office/officeart/2005/8/layout/hList9"/>
    <dgm:cxn modelId="{94CF791E-00EE-4EC5-ABAC-328B6F5902CF}" type="presParOf" srcId="{A4E347E4-AD7C-4F3B-A3CD-F01BF6B3B859}" destId="{E744415B-ECBD-42DE-B7C9-7220CA5461CD}" srcOrd="0" destOrd="0" presId="urn:microsoft.com/office/officeart/2005/8/layout/hList9"/>
    <dgm:cxn modelId="{8133A5CC-AF67-4475-AD40-A3E0778D807D}" type="presParOf" srcId="{A4E347E4-AD7C-4F3B-A3CD-F01BF6B3B859}" destId="{529A0CBD-6DDE-47D1-B1CB-76D8B88E11E3}" srcOrd="1" destOrd="0" presId="urn:microsoft.com/office/officeart/2005/8/layout/hList9"/>
    <dgm:cxn modelId="{CC64DC24-08C4-490E-B267-7792A6538C17}" type="presParOf" srcId="{E0562BB3-F5B0-4927-A7BA-E61B393D93B6}" destId="{2070FD49-2F63-4416-BC03-7C0C5F0868BD}" srcOrd="2" destOrd="0" presId="urn:microsoft.com/office/officeart/2005/8/layout/hList9"/>
    <dgm:cxn modelId="{1EA3CA87-4228-4807-9E46-18B1A496CDF3}" type="presParOf" srcId="{E0562BB3-F5B0-4927-A7BA-E61B393D93B6}" destId="{09A83861-A5EF-4C4A-9BA4-3B39EEB41069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«Вы плохие ребята, обижаете Марию Ивановну, я уйду от вас к другим ребятам!»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Чувство вины, страхи, тревожность, ощущение одиночества, нарушение сна, отчуждение от взрослых, "уход" в себя.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876C4244-031E-4F26-BABF-11E7D0A2704A}">
      <dgm:prSet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"Я никогда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вас </a:t>
          </a: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 оставлю,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вы мои самые любимые!".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F61647-3C26-4C32-AC4C-EA412E6AD4A5}" type="parTrans" cxnId="{3B5822DC-BD4A-4BF7-ABCA-DF5486E13765}">
      <dgm:prSet/>
      <dgm:spPr/>
      <dgm:t>
        <a:bodyPr/>
        <a:lstStyle/>
        <a:p>
          <a:endParaRPr lang="ru-RU"/>
        </a:p>
      </dgm:t>
    </dgm:pt>
    <dgm:pt modelId="{31B3078B-3385-4B0C-A346-1ADB048A4B34}" type="sibTrans" cxnId="{3B5822DC-BD4A-4BF7-ABCA-DF5486E13765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1844" custScaleY="108308" custLinFactNeighborX="-4291" custLinFactNeighborY="9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111609" custLinFactNeighborX="-5616" custLinFactNeighborY="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 custAng="21433669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 custLinFactNeighborX="-1445" custLinFactNeighborY="-11721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LinFactNeighborX="-6938" custLinFactNeighborY="-1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EDB9D4-B82E-4A80-A442-D55265E458DD}" type="presOf" srcId="{876C4244-031E-4F26-BABF-11E7D0A2704A}" destId="{72809E02-B742-4026-9685-1B2FC42A889B}" srcOrd="0" destOrd="1" presId="urn:microsoft.com/office/officeart/2005/8/layout/process3"/>
    <dgm:cxn modelId="{B482839A-51D8-4EAC-83CA-4EC761D2C167}" type="presOf" srcId="{2DAC64B1-63C1-4DCC-AA5D-9551BB544BC9}" destId="{8BF2191A-EEAF-45FF-BD8F-C46A0A335BCD}" srcOrd="0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D9EDD9C7-982B-412E-BBBA-EE542F682AE0}" type="presOf" srcId="{2F2AD4CD-33EA-4DD4-8912-3EB8C6FD22BF}" destId="{D4A5A571-636D-4A5D-A6F7-9D573B53F24E}" srcOrd="0" destOrd="0" presId="urn:microsoft.com/office/officeart/2005/8/layout/process3"/>
    <dgm:cxn modelId="{BF5AAFF0-961C-4F7E-9390-95799C18B820}" type="presOf" srcId="{C8956A52-C2F3-45F2-B681-5015E691EC7F}" destId="{AE39CFD8-CADB-48DC-94C5-08F9F20E7CCD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591882F6-AC0D-41B6-9E16-A9300D820CF8}" type="presOf" srcId="{EE86ED21-DBA6-42B7-A024-632113876C5A}" destId="{A627B699-309B-481E-B4CD-343E3115B240}" srcOrd="0" destOrd="0" presId="urn:microsoft.com/office/officeart/2005/8/layout/process3"/>
    <dgm:cxn modelId="{317429C5-66DD-4D81-AB7F-D3D695279A61}" type="presOf" srcId="{6DB0F29A-39E1-4DCC-8941-3BD4EE88EDDF}" destId="{DAE17E8F-3BBB-410B-849E-904321A0480A}" srcOrd="0" destOrd="0" presId="urn:microsoft.com/office/officeart/2005/8/layout/process3"/>
    <dgm:cxn modelId="{3A6119BD-8AF1-43BF-AFC9-836429CD5BB5}" type="presOf" srcId="{7E5CDE11-DAD2-4FE7-9995-31521BB9B8E4}" destId="{7BCE04B5-A8A7-49EB-B6FE-D209EEF49734}" srcOrd="1" destOrd="0" presId="urn:microsoft.com/office/officeart/2005/8/layout/process3"/>
    <dgm:cxn modelId="{5B50D806-4419-4C12-B1E2-5237DDCF11E8}" type="presOf" srcId="{2DAC64B1-63C1-4DCC-AA5D-9551BB544BC9}" destId="{C3F3AB65-C205-4E9A-8D2C-F6E24C617B83}" srcOrd="1" destOrd="0" presId="urn:microsoft.com/office/officeart/2005/8/layout/process3"/>
    <dgm:cxn modelId="{3196B6E4-B479-4FC8-BBCB-C628CC09D81A}" type="presOf" srcId="{FEF8AFBD-A9D4-4DD3-A2CE-DEF76F8B78F4}" destId="{17D929CD-470A-41F3-8ED8-9BAE340F293C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3B5822DC-BD4A-4BF7-ABCA-DF5486E13765}" srcId="{6DB0F29A-39E1-4DCC-8941-3BD4EE88EDDF}" destId="{876C4244-031E-4F26-BABF-11E7D0A2704A}" srcOrd="1" destOrd="0" parTransId="{22F61647-3C26-4C32-AC4C-EA412E6AD4A5}" sibTransId="{31B3078B-3385-4B0C-A346-1ADB048A4B34}"/>
    <dgm:cxn modelId="{2C09E41E-3A48-4F3D-94CC-DAB8017BC28D}" type="presOf" srcId="{FEF8AFBD-A9D4-4DD3-A2CE-DEF76F8B78F4}" destId="{22E87B87-52A3-4A65-9ADA-476294055AC7}" srcOrd="1" destOrd="0" presId="urn:microsoft.com/office/officeart/2005/8/layout/process3"/>
    <dgm:cxn modelId="{32D0BF19-83F7-4A5B-AD5B-24EDE6B80219}" type="presOf" srcId="{6DB0F29A-39E1-4DCC-8941-3BD4EE88EDDF}" destId="{7C31D4FC-64C7-4AEE-A2AF-AF8B3EC96400}" srcOrd="1" destOrd="0" presId="urn:microsoft.com/office/officeart/2005/8/layout/process3"/>
    <dgm:cxn modelId="{60FD1D69-8185-4A1A-8225-747F178B62BF}" type="presOf" srcId="{C8956A52-C2F3-45F2-B681-5015E691EC7F}" destId="{E8AA3B0E-6776-4200-AB17-EA397537E2D0}" srcOrd="1" destOrd="0" presId="urn:microsoft.com/office/officeart/2005/8/layout/process3"/>
    <dgm:cxn modelId="{D8B587BE-890A-43EF-B740-A6E43D455433}" type="presOf" srcId="{7E5CDE11-DAD2-4FE7-9995-31521BB9B8E4}" destId="{39E19131-9399-458C-9E04-3983A44CCF3E}" srcOrd="0" destOrd="0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B4EC4B7C-63A4-477F-BC7F-557FF5B7170E}" type="presOf" srcId="{FD6F1546-2DF5-4B53-B732-80476078C0CA}" destId="{72809E02-B742-4026-9685-1B2FC42A889B}" srcOrd="0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6181070D-9A9F-4110-9A00-D220F2DB2999}" type="presOf" srcId="{121E122F-3460-4648-BFAC-A61949F09D72}" destId="{8F604BC5-AE5F-454D-9153-78D1A23B2538}" srcOrd="0" destOrd="0" presId="urn:microsoft.com/office/officeart/2005/8/layout/process3"/>
    <dgm:cxn modelId="{0BBCF9DA-1795-4298-A152-062E72CAC9A1}" type="presParOf" srcId="{A627B699-309B-481E-B4CD-343E3115B240}" destId="{48DA0C77-1429-4E07-8E48-FB6FE94CE5D4}" srcOrd="0" destOrd="0" presId="urn:microsoft.com/office/officeart/2005/8/layout/process3"/>
    <dgm:cxn modelId="{49FCE871-38D2-4D49-B2F8-F34CD3FCC5FA}" type="presParOf" srcId="{48DA0C77-1429-4E07-8E48-FB6FE94CE5D4}" destId="{AE39CFD8-CADB-48DC-94C5-08F9F20E7CCD}" srcOrd="0" destOrd="0" presId="urn:microsoft.com/office/officeart/2005/8/layout/process3"/>
    <dgm:cxn modelId="{917BA9D7-B625-4196-81BB-D1B0B051274E}" type="presParOf" srcId="{48DA0C77-1429-4E07-8E48-FB6FE94CE5D4}" destId="{E8AA3B0E-6776-4200-AB17-EA397537E2D0}" srcOrd="1" destOrd="0" presId="urn:microsoft.com/office/officeart/2005/8/layout/process3"/>
    <dgm:cxn modelId="{C88BCAB3-0B15-4D98-B4D6-2A27BB2F21B8}" type="presParOf" srcId="{48DA0C77-1429-4E07-8E48-FB6FE94CE5D4}" destId="{D4A5A571-636D-4A5D-A6F7-9D573B53F24E}" srcOrd="2" destOrd="0" presId="urn:microsoft.com/office/officeart/2005/8/layout/process3"/>
    <dgm:cxn modelId="{64F558B0-FC9C-4F10-998C-CFE6DC9FCAB5}" type="presParOf" srcId="{A627B699-309B-481E-B4CD-343E3115B240}" destId="{17D929CD-470A-41F3-8ED8-9BAE340F293C}" srcOrd="1" destOrd="0" presId="urn:microsoft.com/office/officeart/2005/8/layout/process3"/>
    <dgm:cxn modelId="{FF47DF1D-BAB7-4805-8FEE-B9FA62B21E35}" type="presParOf" srcId="{17D929CD-470A-41F3-8ED8-9BAE340F293C}" destId="{22E87B87-52A3-4A65-9ADA-476294055AC7}" srcOrd="0" destOrd="0" presId="urn:microsoft.com/office/officeart/2005/8/layout/process3"/>
    <dgm:cxn modelId="{C7643758-6930-46F9-8201-91F0EB3604A3}" type="presParOf" srcId="{A627B699-309B-481E-B4CD-343E3115B240}" destId="{4C655819-3D0F-4E20-9659-BEA564FA9344}" srcOrd="2" destOrd="0" presId="urn:microsoft.com/office/officeart/2005/8/layout/process3"/>
    <dgm:cxn modelId="{711E555F-41A4-476C-91B2-BF46E05D075A}" type="presParOf" srcId="{4C655819-3D0F-4E20-9659-BEA564FA9344}" destId="{39E19131-9399-458C-9E04-3983A44CCF3E}" srcOrd="0" destOrd="0" presId="urn:microsoft.com/office/officeart/2005/8/layout/process3"/>
    <dgm:cxn modelId="{96C00D50-2504-4268-A9F5-864D73BF6D8F}" type="presParOf" srcId="{4C655819-3D0F-4E20-9659-BEA564FA9344}" destId="{7BCE04B5-A8A7-49EB-B6FE-D209EEF49734}" srcOrd="1" destOrd="0" presId="urn:microsoft.com/office/officeart/2005/8/layout/process3"/>
    <dgm:cxn modelId="{B1893B8F-DB3D-4A96-B217-79B95A55204A}" type="presParOf" srcId="{4C655819-3D0F-4E20-9659-BEA564FA9344}" destId="{8F604BC5-AE5F-454D-9153-78D1A23B2538}" srcOrd="2" destOrd="0" presId="urn:microsoft.com/office/officeart/2005/8/layout/process3"/>
    <dgm:cxn modelId="{9DC93751-EAC0-4384-B997-1162E1C01C65}" type="presParOf" srcId="{A627B699-309B-481E-B4CD-343E3115B240}" destId="{8BF2191A-EEAF-45FF-BD8F-C46A0A335BCD}" srcOrd="3" destOrd="0" presId="urn:microsoft.com/office/officeart/2005/8/layout/process3"/>
    <dgm:cxn modelId="{A4980C99-9E99-4685-A53D-F7754711E4BE}" type="presParOf" srcId="{8BF2191A-EEAF-45FF-BD8F-C46A0A335BCD}" destId="{C3F3AB65-C205-4E9A-8D2C-F6E24C617B83}" srcOrd="0" destOrd="0" presId="urn:microsoft.com/office/officeart/2005/8/layout/process3"/>
    <dgm:cxn modelId="{3D12A7FC-08A8-424E-88EA-CB3F996077F1}" type="presParOf" srcId="{A627B699-309B-481E-B4CD-343E3115B240}" destId="{163E24AB-BB45-4464-A7DF-54F5DCD35518}" srcOrd="4" destOrd="0" presId="urn:microsoft.com/office/officeart/2005/8/layout/process3"/>
    <dgm:cxn modelId="{2A22011F-30F3-467C-8BA9-8D1F05B27AD0}" type="presParOf" srcId="{163E24AB-BB45-4464-A7DF-54F5DCD35518}" destId="{DAE17E8F-3BBB-410B-849E-904321A0480A}" srcOrd="0" destOrd="0" presId="urn:microsoft.com/office/officeart/2005/8/layout/process3"/>
    <dgm:cxn modelId="{7167FEF2-4B19-4EC0-AE16-43560DF171B4}" type="presParOf" srcId="{163E24AB-BB45-4464-A7DF-54F5DCD35518}" destId="{7C31D4FC-64C7-4AEE-A2AF-AF8B3EC96400}" srcOrd="1" destOrd="0" presId="urn:microsoft.com/office/officeart/2005/8/layout/process3"/>
    <dgm:cxn modelId="{ECB4CFC0-2D96-4DF4-84F3-F4EC92ACAFFB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 будешь слушаться, с тобой никто дружить не будет…".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Замкнутость, отчуждённость, угодливость,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безынициативность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подчиняемость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"Будь собой, у каждого  в жизни будут друзья!".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1844" custScaleY="108308" custLinFactNeighborX="-4291" custLinFactNeighborY="9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111609" custLinFactNeighborX="-5616" custLinFactNeighborY="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 custAng="241377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 custLinFactNeighborX="-1445" custLinFactNeighborY="-11721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LinFactNeighborX="-6938" custLinFactNeighborY="-1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96775D-B78F-4DC7-8F17-2B8B7676A9D8}" type="presOf" srcId="{2F2AD4CD-33EA-4DD4-8912-3EB8C6FD22BF}" destId="{D4A5A571-636D-4A5D-A6F7-9D573B53F24E}" srcOrd="0" destOrd="0" presId="urn:microsoft.com/office/officeart/2005/8/layout/process3"/>
    <dgm:cxn modelId="{13175006-4E7E-4091-9104-61DEF6844465}" type="presOf" srcId="{EE86ED21-DBA6-42B7-A024-632113876C5A}" destId="{A627B699-309B-481E-B4CD-343E3115B240}" srcOrd="0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0D45B59B-178C-4A9E-854D-A3C04F0DCD83}" type="presOf" srcId="{FD6F1546-2DF5-4B53-B732-80476078C0CA}" destId="{72809E02-B742-4026-9685-1B2FC42A889B}" srcOrd="0" destOrd="0" presId="urn:microsoft.com/office/officeart/2005/8/layout/process3"/>
    <dgm:cxn modelId="{902EA9F4-F92F-4535-B7DC-B476C32A7C7B}" type="presOf" srcId="{121E122F-3460-4648-BFAC-A61949F09D72}" destId="{8F604BC5-AE5F-454D-9153-78D1A23B2538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1BBF16C8-A8E2-458D-A708-65CE09F681F3}" type="presOf" srcId="{7E5CDE11-DAD2-4FE7-9995-31521BB9B8E4}" destId="{7BCE04B5-A8A7-49EB-B6FE-D209EEF49734}" srcOrd="1" destOrd="0" presId="urn:microsoft.com/office/officeart/2005/8/layout/process3"/>
    <dgm:cxn modelId="{9C70B796-85B2-4D6D-80D6-79C47CBA2565}" type="presOf" srcId="{C8956A52-C2F3-45F2-B681-5015E691EC7F}" destId="{AE39CFD8-CADB-48DC-94C5-08F9F20E7CCD}" srcOrd="0" destOrd="0" presId="urn:microsoft.com/office/officeart/2005/8/layout/process3"/>
    <dgm:cxn modelId="{CEF01EFD-F8B5-4BAB-AE0E-974A18CEB763}" type="presOf" srcId="{2DAC64B1-63C1-4DCC-AA5D-9551BB544BC9}" destId="{C3F3AB65-C205-4E9A-8D2C-F6E24C617B83}" srcOrd="1" destOrd="0" presId="urn:microsoft.com/office/officeart/2005/8/layout/process3"/>
    <dgm:cxn modelId="{1175A46C-DD5D-4F56-991A-01519D34BB76}" type="presOf" srcId="{FEF8AFBD-A9D4-4DD3-A2CE-DEF76F8B78F4}" destId="{22E87B87-52A3-4A65-9ADA-476294055AC7}" srcOrd="1" destOrd="0" presId="urn:microsoft.com/office/officeart/2005/8/layout/process3"/>
    <dgm:cxn modelId="{393B0C0F-5852-4C79-993E-A0F15E42967D}" type="presOf" srcId="{C8956A52-C2F3-45F2-B681-5015E691EC7F}" destId="{E8AA3B0E-6776-4200-AB17-EA397537E2D0}" srcOrd="1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020E075B-7AE8-46A6-93E6-3FFC9CE78689}" type="presOf" srcId="{2DAC64B1-63C1-4DCC-AA5D-9551BB544BC9}" destId="{8BF2191A-EEAF-45FF-BD8F-C46A0A335BCD}" srcOrd="0" destOrd="0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2E646BD9-2D10-477B-B926-A39D6B9EF3F1}" type="presOf" srcId="{7E5CDE11-DAD2-4FE7-9995-31521BB9B8E4}" destId="{39E19131-9399-458C-9E04-3983A44CCF3E}" srcOrd="0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8F6026BB-B3C0-4A20-BF33-98BDD848378F}" type="presOf" srcId="{6DB0F29A-39E1-4DCC-8941-3BD4EE88EDDF}" destId="{DAE17E8F-3BBB-410B-849E-904321A0480A}" srcOrd="0" destOrd="0" presId="urn:microsoft.com/office/officeart/2005/8/layout/process3"/>
    <dgm:cxn modelId="{F664FB83-893D-43E2-B022-543C83A11A4C}" type="presOf" srcId="{6DB0F29A-39E1-4DCC-8941-3BD4EE88EDDF}" destId="{7C31D4FC-64C7-4AEE-A2AF-AF8B3EC96400}" srcOrd="1" destOrd="0" presId="urn:microsoft.com/office/officeart/2005/8/layout/process3"/>
    <dgm:cxn modelId="{BFCE1FA2-29C7-4932-BCFE-E170AED292CE}" type="presOf" srcId="{FEF8AFBD-A9D4-4DD3-A2CE-DEF76F8B78F4}" destId="{17D929CD-470A-41F3-8ED8-9BAE340F293C}" srcOrd="0" destOrd="0" presId="urn:microsoft.com/office/officeart/2005/8/layout/process3"/>
    <dgm:cxn modelId="{D9968170-0C58-4433-B9B6-11FE3857F84F}" type="presParOf" srcId="{A627B699-309B-481E-B4CD-343E3115B240}" destId="{48DA0C77-1429-4E07-8E48-FB6FE94CE5D4}" srcOrd="0" destOrd="0" presId="urn:microsoft.com/office/officeart/2005/8/layout/process3"/>
    <dgm:cxn modelId="{8662AF07-843C-4C9D-BD22-69A0DAA1AF6B}" type="presParOf" srcId="{48DA0C77-1429-4E07-8E48-FB6FE94CE5D4}" destId="{AE39CFD8-CADB-48DC-94C5-08F9F20E7CCD}" srcOrd="0" destOrd="0" presId="urn:microsoft.com/office/officeart/2005/8/layout/process3"/>
    <dgm:cxn modelId="{B87B6C56-2780-4961-A76F-9F7E14062B0A}" type="presParOf" srcId="{48DA0C77-1429-4E07-8E48-FB6FE94CE5D4}" destId="{E8AA3B0E-6776-4200-AB17-EA397537E2D0}" srcOrd="1" destOrd="0" presId="urn:microsoft.com/office/officeart/2005/8/layout/process3"/>
    <dgm:cxn modelId="{B87D4DC1-7315-4683-BFF8-348B92E8244D}" type="presParOf" srcId="{48DA0C77-1429-4E07-8E48-FB6FE94CE5D4}" destId="{D4A5A571-636D-4A5D-A6F7-9D573B53F24E}" srcOrd="2" destOrd="0" presId="urn:microsoft.com/office/officeart/2005/8/layout/process3"/>
    <dgm:cxn modelId="{8F4A4326-F6A5-41DA-8F85-14D6FA04B6DA}" type="presParOf" srcId="{A627B699-309B-481E-B4CD-343E3115B240}" destId="{17D929CD-470A-41F3-8ED8-9BAE340F293C}" srcOrd="1" destOrd="0" presId="urn:microsoft.com/office/officeart/2005/8/layout/process3"/>
    <dgm:cxn modelId="{0824715E-A7F5-4B0B-85AB-33CCDDE15DA1}" type="presParOf" srcId="{17D929CD-470A-41F3-8ED8-9BAE340F293C}" destId="{22E87B87-52A3-4A65-9ADA-476294055AC7}" srcOrd="0" destOrd="0" presId="urn:microsoft.com/office/officeart/2005/8/layout/process3"/>
    <dgm:cxn modelId="{DA0ECC93-0B86-435A-9176-25D3C9B50D0E}" type="presParOf" srcId="{A627B699-309B-481E-B4CD-343E3115B240}" destId="{4C655819-3D0F-4E20-9659-BEA564FA9344}" srcOrd="2" destOrd="0" presId="urn:microsoft.com/office/officeart/2005/8/layout/process3"/>
    <dgm:cxn modelId="{8A12C92D-4481-450B-8BF3-9595465D73DB}" type="presParOf" srcId="{4C655819-3D0F-4E20-9659-BEA564FA9344}" destId="{39E19131-9399-458C-9E04-3983A44CCF3E}" srcOrd="0" destOrd="0" presId="urn:microsoft.com/office/officeart/2005/8/layout/process3"/>
    <dgm:cxn modelId="{F073D0CE-DC8D-4100-8754-7713B3102BAC}" type="presParOf" srcId="{4C655819-3D0F-4E20-9659-BEA564FA9344}" destId="{7BCE04B5-A8A7-49EB-B6FE-D209EEF49734}" srcOrd="1" destOrd="0" presId="urn:microsoft.com/office/officeart/2005/8/layout/process3"/>
    <dgm:cxn modelId="{4E8AA15F-3C26-48CC-84BD-E1B2E68A1655}" type="presParOf" srcId="{4C655819-3D0F-4E20-9659-BEA564FA9344}" destId="{8F604BC5-AE5F-454D-9153-78D1A23B2538}" srcOrd="2" destOrd="0" presId="urn:microsoft.com/office/officeart/2005/8/layout/process3"/>
    <dgm:cxn modelId="{519AFD81-93B2-4A66-8CD7-4A4510A606EE}" type="presParOf" srcId="{A627B699-309B-481E-B4CD-343E3115B240}" destId="{8BF2191A-EEAF-45FF-BD8F-C46A0A335BCD}" srcOrd="3" destOrd="0" presId="urn:microsoft.com/office/officeart/2005/8/layout/process3"/>
    <dgm:cxn modelId="{C9FE44F6-4FB9-40D6-8E65-2BB29B2B05A5}" type="presParOf" srcId="{8BF2191A-EEAF-45FF-BD8F-C46A0A335BCD}" destId="{C3F3AB65-C205-4E9A-8D2C-F6E24C617B83}" srcOrd="0" destOrd="0" presId="urn:microsoft.com/office/officeart/2005/8/layout/process3"/>
    <dgm:cxn modelId="{EE966A66-18D6-4A14-AADD-21CEE542C5D3}" type="presParOf" srcId="{A627B699-309B-481E-B4CD-343E3115B240}" destId="{163E24AB-BB45-4464-A7DF-54F5DCD35518}" srcOrd="4" destOrd="0" presId="urn:microsoft.com/office/officeart/2005/8/layout/process3"/>
    <dgm:cxn modelId="{EEC4420E-FBDF-43B4-86E2-2CAE002C765B}" type="presParOf" srcId="{163E24AB-BB45-4464-A7DF-54F5DCD35518}" destId="{DAE17E8F-3BBB-410B-849E-904321A0480A}" srcOrd="0" destOrd="0" presId="urn:microsoft.com/office/officeart/2005/8/layout/process3"/>
    <dgm:cxn modelId="{5DDFFDF9-95C5-44DE-AC68-E03234FE7843}" type="presParOf" srcId="{163E24AB-BB45-4464-A7DF-54F5DCD35518}" destId="{7C31D4FC-64C7-4AEE-A2AF-AF8B3EC96400}" srcOrd="1" destOrd="0" presId="urn:microsoft.com/office/officeart/2005/8/layout/process3"/>
    <dgm:cxn modelId="{AC456D0D-D9F7-4B90-899B-BCD50F956E6D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самоконтроля, агрессивность, отсутствие поведенческой гибкости, сложности в общении, проблемы со сверстниками, ощущение вседозволенности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"Держи себя в руках, уважай людей!".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6F1AF44-8CAD-4B58-8B03-06C8AA0A81E2}">
      <dgm:prSet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"Никого не бойся,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давай сдачу!".</a:t>
          </a:r>
        </a:p>
      </dgm:t>
    </dgm:pt>
    <dgm:pt modelId="{1AB906E3-36DC-4F03-97BD-E291FA138F94}" type="parTrans" cxnId="{36AFADF5-6D53-438F-8785-7C929810E8CB}">
      <dgm:prSet/>
      <dgm:spPr/>
      <dgm:t>
        <a:bodyPr/>
        <a:lstStyle/>
        <a:p>
          <a:endParaRPr lang="ru-RU"/>
        </a:p>
      </dgm:t>
    </dgm:pt>
    <dgm:pt modelId="{C1D041DD-858C-4269-8F16-42C07B6AC925}" type="sibTrans" cxnId="{36AFADF5-6D53-438F-8785-7C929810E8CB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1844" custScaleY="108308" custLinFactNeighborX="-4291" custLinFactNeighborY="9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103527" custLinFactNeighborX="-7141" custLinFactNeighborY="15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 custAng="323773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 custLinFactNeighborX="-1445" custLinFactNeighborY="-11721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LinFactNeighborX="-6938" custLinFactNeighborY="10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D43BFD-7522-491C-B518-67D40C76E0F7}" type="presOf" srcId="{C8956A52-C2F3-45F2-B681-5015E691EC7F}" destId="{AE39CFD8-CADB-48DC-94C5-08F9F20E7CCD}" srcOrd="0" destOrd="0" presId="urn:microsoft.com/office/officeart/2005/8/layout/process3"/>
    <dgm:cxn modelId="{F72A9837-B115-421A-9C67-FD1AD26A30FC}" type="presOf" srcId="{EE86ED21-DBA6-42B7-A024-632113876C5A}" destId="{A627B699-309B-481E-B4CD-343E3115B240}" srcOrd="0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A1A19129-35F9-428E-9808-2D666EB6D444}" type="presOf" srcId="{FEF8AFBD-A9D4-4DD3-A2CE-DEF76F8B78F4}" destId="{17D929CD-470A-41F3-8ED8-9BAE340F293C}" srcOrd="0" destOrd="0" presId="urn:microsoft.com/office/officeart/2005/8/layout/process3"/>
    <dgm:cxn modelId="{30EB18BF-9FB3-483D-B889-0AEEAA9F6144}" type="presOf" srcId="{2DAC64B1-63C1-4DCC-AA5D-9551BB544BC9}" destId="{8BF2191A-EEAF-45FF-BD8F-C46A0A335BCD}" srcOrd="0" destOrd="0" presId="urn:microsoft.com/office/officeart/2005/8/layout/process3"/>
    <dgm:cxn modelId="{B4107B81-BDC3-4807-B62E-978413572613}" type="presOf" srcId="{6DB0F29A-39E1-4DCC-8941-3BD4EE88EDDF}" destId="{7C31D4FC-64C7-4AEE-A2AF-AF8B3EC96400}" srcOrd="1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D8651381-69F3-4236-8011-C69F09B5D605}" type="presOf" srcId="{FEF8AFBD-A9D4-4DD3-A2CE-DEF76F8B78F4}" destId="{22E87B87-52A3-4A65-9ADA-476294055AC7}" srcOrd="1" destOrd="0" presId="urn:microsoft.com/office/officeart/2005/8/layout/process3"/>
    <dgm:cxn modelId="{27936A27-234F-466A-8B70-F3CDD9E11197}" type="presOf" srcId="{36F1AF44-8CAD-4B58-8B03-06C8AA0A81E2}" destId="{D4A5A571-636D-4A5D-A6F7-9D573B53F24E}" srcOrd="0" destOrd="1" presId="urn:microsoft.com/office/officeart/2005/8/layout/process3"/>
    <dgm:cxn modelId="{B8C0DFBA-772A-4986-A0BB-27261DEFBB10}" type="presOf" srcId="{6DB0F29A-39E1-4DCC-8941-3BD4EE88EDDF}" destId="{DAE17E8F-3BBB-410B-849E-904321A0480A}" srcOrd="0" destOrd="0" presId="urn:microsoft.com/office/officeart/2005/8/layout/process3"/>
    <dgm:cxn modelId="{25141F58-DEEE-497C-8305-7AC3DA599355}" type="presOf" srcId="{7E5CDE11-DAD2-4FE7-9995-31521BB9B8E4}" destId="{39E19131-9399-458C-9E04-3983A44CCF3E}" srcOrd="0" destOrd="0" presId="urn:microsoft.com/office/officeart/2005/8/layout/process3"/>
    <dgm:cxn modelId="{6308DE1A-DF2B-4616-9E2A-54AE6A4D5FD6}" type="presOf" srcId="{121E122F-3460-4648-BFAC-A61949F09D72}" destId="{8F604BC5-AE5F-454D-9153-78D1A23B2538}" srcOrd="0" destOrd="0" presId="urn:microsoft.com/office/officeart/2005/8/layout/process3"/>
    <dgm:cxn modelId="{66877CA6-D646-4D27-AB8F-606FE961335A}" type="presOf" srcId="{2DAC64B1-63C1-4DCC-AA5D-9551BB544BC9}" destId="{C3F3AB65-C205-4E9A-8D2C-F6E24C617B83}" srcOrd="1" destOrd="0" presId="urn:microsoft.com/office/officeart/2005/8/layout/process3"/>
    <dgm:cxn modelId="{E8EF7502-3F39-4FC9-8FAC-3A9B3AAAC29D}" type="presOf" srcId="{FD6F1546-2DF5-4B53-B732-80476078C0CA}" destId="{72809E02-B742-4026-9685-1B2FC42A889B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179DCE30-6486-4831-B900-6F9BC0196D81}" type="presOf" srcId="{C8956A52-C2F3-45F2-B681-5015E691EC7F}" destId="{E8AA3B0E-6776-4200-AB17-EA397537E2D0}" srcOrd="1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36AFADF5-6D53-438F-8785-7C929810E8CB}" srcId="{C8956A52-C2F3-45F2-B681-5015E691EC7F}" destId="{36F1AF44-8CAD-4B58-8B03-06C8AA0A81E2}" srcOrd="1" destOrd="0" parTransId="{1AB906E3-36DC-4F03-97BD-E291FA138F94}" sibTransId="{C1D041DD-858C-4269-8F16-42C07B6AC925}"/>
    <dgm:cxn modelId="{04A2E70E-03F6-40BB-8848-CE0F4FA6DBA7}" type="presOf" srcId="{2F2AD4CD-33EA-4DD4-8912-3EB8C6FD22BF}" destId="{D4A5A571-636D-4A5D-A6F7-9D573B53F24E}" srcOrd="0" destOrd="0" presId="urn:microsoft.com/office/officeart/2005/8/layout/process3"/>
    <dgm:cxn modelId="{3B9D252C-D6D4-49EA-906A-92C81757D381}" type="presOf" srcId="{7E5CDE11-DAD2-4FE7-9995-31521BB9B8E4}" destId="{7BCE04B5-A8A7-49EB-B6FE-D209EEF49734}" srcOrd="1" destOrd="0" presId="urn:microsoft.com/office/officeart/2005/8/layout/process3"/>
    <dgm:cxn modelId="{3F58F3B9-3978-450E-99FA-7961AE95B88A}" type="presParOf" srcId="{A627B699-309B-481E-B4CD-343E3115B240}" destId="{48DA0C77-1429-4E07-8E48-FB6FE94CE5D4}" srcOrd="0" destOrd="0" presId="urn:microsoft.com/office/officeart/2005/8/layout/process3"/>
    <dgm:cxn modelId="{7B148D81-C1FD-4A06-8A30-1ECDE417C7D4}" type="presParOf" srcId="{48DA0C77-1429-4E07-8E48-FB6FE94CE5D4}" destId="{AE39CFD8-CADB-48DC-94C5-08F9F20E7CCD}" srcOrd="0" destOrd="0" presId="urn:microsoft.com/office/officeart/2005/8/layout/process3"/>
    <dgm:cxn modelId="{CB03C06A-86CD-4F72-A34C-A824BFD56AEF}" type="presParOf" srcId="{48DA0C77-1429-4E07-8E48-FB6FE94CE5D4}" destId="{E8AA3B0E-6776-4200-AB17-EA397537E2D0}" srcOrd="1" destOrd="0" presId="urn:microsoft.com/office/officeart/2005/8/layout/process3"/>
    <dgm:cxn modelId="{9780B456-242A-487F-9283-CCFCFD4CE11C}" type="presParOf" srcId="{48DA0C77-1429-4E07-8E48-FB6FE94CE5D4}" destId="{D4A5A571-636D-4A5D-A6F7-9D573B53F24E}" srcOrd="2" destOrd="0" presId="urn:microsoft.com/office/officeart/2005/8/layout/process3"/>
    <dgm:cxn modelId="{B27A575D-CFC1-43F1-B64F-D0AFF5230D67}" type="presParOf" srcId="{A627B699-309B-481E-B4CD-343E3115B240}" destId="{17D929CD-470A-41F3-8ED8-9BAE340F293C}" srcOrd="1" destOrd="0" presId="urn:microsoft.com/office/officeart/2005/8/layout/process3"/>
    <dgm:cxn modelId="{7E2A6044-E011-4789-BC7F-5ABBEA49B251}" type="presParOf" srcId="{17D929CD-470A-41F3-8ED8-9BAE340F293C}" destId="{22E87B87-52A3-4A65-9ADA-476294055AC7}" srcOrd="0" destOrd="0" presId="urn:microsoft.com/office/officeart/2005/8/layout/process3"/>
    <dgm:cxn modelId="{3CBF7357-BFDF-4242-9BA5-C1E7C1840F99}" type="presParOf" srcId="{A627B699-309B-481E-B4CD-343E3115B240}" destId="{4C655819-3D0F-4E20-9659-BEA564FA9344}" srcOrd="2" destOrd="0" presId="urn:microsoft.com/office/officeart/2005/8/layout/process3"/>
    <dgm:cxn modelId="{41A08CAF-FDF2-4B61-9E56-3A94B028FD32}" type="presParOf" srcId="{4C655819-3D0F-4E20-9659-BEA564FA9344}" destId="{39E19131-9399-458C-9E04-3983A44CCF3E}" srcOrd="0" destOrd="0" presId="urn:microsoft.com/office/officeart/2005/8/layout/process3"/>
    <dgm:cxn modelId="{E6E2285E-24F2-4BBD-988E-B8DCAEEFC85E}" type="presParOf" srcId="{4C655819-3D0F-4E20-9659-BEA564FA9344}" destId="{7BCE04B5-A8A7-49EB-B6FE-D209EEF49734}" srcOrd="1" destOrd="0" presId="urn:microsoft.com/office/officeart/2005/8/layout/process3"/>
    <dgm:cxn modelId="{71BF631C-8A7C-44DB-8896-2BBC0D80EE28}" type="presParOf" srcId="{4C655819-3D0F-4E20-9659-BEA564FA9344}" destId="{8F604BC5-AE5F-454D-9153-78D1A23B2538}" srcOrd="2" destOrd="0" presId="urn:microsoft.com/office/officeart/2005/8/layout/process3"/>
    <dgm:cxn modelId="{2C32B6B5-84C1-415B-B618-12C77234F9F4}" type="presParOf" srcId="{A627B699-309B-481E-B4CD-343E3115B240}" destId="{8BF2191A-EEAF-45FF-BD8F-C46A0A335BCD}" srcOrd="3" destOrd="0" presId="urn:microsoft.com/office/officeart/2005/8/layout/process3"/>
    <dgm:cxn modelId="{7C051C90-E6A6-4E67-B818-992E89BF5333}" type="presParOf" srcId="{8BF2191A-EEAF-45FF-BD8F-C46A0A335BCD}" destId="{C3F3AB65-C205-4E9A-8D2C-F6E24C617B83}" srcOrd="0" destOrd="0" presId="urn:microsoft.com/office/officeart/2005/8/layout/process3"/>
    <dgm:cxn modelId="{6538E5FB-5FF2-417A-AD57-2F9DD8F9D48A}" type="presParOf" srcId="{A627B699-309B-481E-B4CD-343E3115B240}" destId="{163E24AB-BB45-4464-A7DF-54F5DCD35518}" srcOrd="4" destOrd="0" presId="urn:microsoft.com/office/officeart/2005/8/layout/process3"/>
    <dgm:cxn modelId="{D60C2216-0348-4FC6-A19B-0A174ABA5C4A}" type="presParOf" srcId="{163E24AB-BB45-4464-A7DF-54F5DCD35518}" destId="{DAE17E8F-3BBB-410B-849E-904321A0480A}" srcOrd="0" destOrd="0" presId="urn:microsoft.com/office/officeart/2005/8/layout/process3"/>
    <dgm:cxn modelId="{F56CA8C1-CE49-4538-90D1-B04394B9FC88}" type="presParOf" srcId="{163E24AB-BB45-4464-A7DF-54F5DCD35518}" destId="{7C31D4FC-64C7-4AEE-A2AF-AF8B3EC96400}" srcOrd="1" destOrd="0" presId="urn:microsoft.com/office/officeart/2005/8/layout/process3"/>
    <dgm:cxn modelId="{90E4FF3B-6CCB-46D6-8CEB-891365AB003E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Неуверенность в своих силах, низкая самооценка, страхи, задержки психического развития,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безынициативность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низкая мотивация к достижению.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"Попробуй ещё, у тебя обязательно получится!".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04BA8E4-7B78-48A0-BC25-21ECF2C15D93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"Ничего не умеешь делать, неумейка!".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FBF89A-2BA0-49BC-BD85-ECDB63B38BDF}" type="parTrans" cxnId="{FF247C33-680B-4607-99EE-4D30D8DF64A5}">
      <dgm:prSet/>
      <dgm:spPr/>
      <dgm:t>
        <a:bodyPr/>
        <a:lstStyle/>
        <a:p>
          <a:endParaRPr lang="ru-RU"/>
        </a:p>
      </dgm:t>
    </dgm:pt>
    <dgm:pt modelId="{D4F53D79-F612-42C7-A3BD-CB9CE4A17CF8}" type="sibTrans" cxnId="{FF247C33-680B-4607-99EE-4D30D8DF64A5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95609" custLinFactNeighborX="-5698" custLinFactNeighborY="1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97141" custLinFactNeighborX="-3236" custLinFactNeighborY="-1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8956" custLinFactNeighborY="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263420FF-5D58-48EA-8AC7-0B5BDE99503D}" type="presOf" srcId="{121E122F-3460-4648-BFAC-A61949F09D72}" destId="{8F604BC5-AE5F-454D-9153-78D1A23B2538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FF247C33-680B-4607-99EE-4D30D8DF64A5}" srcId="{C8956A52-C2F3-45F2-B681-5015E691EC7F}" destId="{304BA8E4-7B78-48A0-BC25-21ECF2C15D93}" srcOrd="1" destOrd="0" parTransId="{42FBF89A-2BA0-49BC-BD85-ECDB63B38BDF}" sibTransId="{D4F53D79-F612-42C7-A3BD-CB9CE4A17CF8}"/>
    <dgm:cxn modelId="{379BE5FE-63AF-4A5A-A385-2496069DCD03}" type="presOf" srcId="{2DAC64B1-63C1-4DCC-AA5D-9551BB544BC9}" destId="{C3F3AB65-C205-4E9A-8D2C-F6E24C617B83}" srcOrd="1" destOrd="0" presId="urn:microsoft.com/office/officeart/2005/8/layout/process3"/>
    <dgm:cxn modelId="{A6D3139B-FD93-41EF-9362-E293E0FC7B91}" type="presOf" srcId="{FEF8AFBD-A9D4-4DD3-A2CE-DEF76F8B78F4}" destId="{22E87B87-52A3-4A65-9ADA-476294055AC7}" srcOrd="1" destOrd="0" presId="urn:microsoft.com/office/officeart/2005/8/layout/process3"/>
    <dgm:cxn modelId="{CBB4DE7B-9227-4529-ADB2-382ACA72B48F}" type="presOf" srcId="{2DAC64B1-63C1-4DCC-AA5D-9551BB544BC9}" destId="{8BF2191A-EEAF-45FF-BD8F-C46A0A335BCD}" srcOrd="0" destOrd="0" presId="urn:microsoft.com/office/officeart/2005/8/layout/process3"/>
    <dgm:cxn modelId="{76F29D0B-27DA-4EBA-A9F1-13B1196CD20F}" type="presOf" srcId="{C8956A52-C2F3-45F2-B681-5015E691EC7F}" destId="{AE39CFD8-CADB-48DC-94C5-08F9F20E7CCD}" srcOrd="0" destOrd="0" presId="urn:microsoft.com/office/officeart/2005/8/layout/process3"/>
    <dgm:cxn modelId="{8F4DE317-E891-4954-89E5-BD608B59AC5D}" type="presOf" srcId="{6DB0F29A-39E1-4DCC-8941-3BD4EE88EDDF}" destId="{7C31D4FC-64C7-4AEE-A2AF-AF8B3EC96400}" srcOrd="1" destOrd="0" presId="urn:microsoft.com/office/officeart/2005/8/layout/process3"/>
    <dgm:cxn modelId="{3D1A0957-942B-4AFB-89F3-E714B16D9CF2}" type="presOf" srcId="{6DB0F29A-39E1-4DCC-8941-3BD4EE88EDDF}" destId="{DAE17E8F-3BBB-410B-849E-904321A0480A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21407C73-50DE-402F-8A0E-7A26262BDEAA}" type="presOf" srcId="{C8956A52-C2F3-45F2-B681-5015E691EC7F}" destId="{E8AA3B0E-6776-4200-AB17-EA397537E2D0}" srcOrd="1" destOrd="0" presId="urn:microsoft.com/office/officeart/2005/8/layout/process3"/>
    <dgm:cxn modelId="{8753A6A7-A5C6-4A65-BFF8-CB88EA08BF63}" type="presOf" srcId="{FD6F1546-2DF5-4B53-B732-80476078C0CA}" destId="{72809E02-B742-4026-9685-1B2FC42A889B}" srcOrd="0" destOrd="0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41497E80-B61E-4D1F-9DD9-EB4E25A50E5D}" type="presOf" srcId="{7E5CDE11-DAD2-4FE7-9995-31521BB9B8E4}" destId="{7BCE04B5-A8A7-49EB-B6FE-D209EEF49734}" srcOrd="1" destOrd="0" presId="urn:microsoft.com/office/officeart/2005/8/layout/process3"/>
    <dgm:cxn modelId="{713E34EE-F6B4-4A48-B76C-35B357D95FD1}" type="presOf" srcId="{7E5CDE11-DAD2-4FE7-9995-31521BB9B8E4}" destId="{39E19131-9399-458C-9E04-3983A44CCF3E}" srcOrd="0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B1C17C9C-EBF7-451B-A6A7-EBAC1153275A}" type="presOf" srcId="{304BA8E4-7B78-48A0-BC25-21ECF2C15D93}" destId="{D4A5A571-636D-4A5D-A6F7-9D573B53F24E}" srcOrd="0" destOrd="1" presId="urn:microsoft.com/office/officeart/2005/8/layout/process3"/>
    <dgm:cxn modelId="{A0CC4048-6808-4849-9BD8-1D1177889271}" type="presOf" srcId="{EE86ED21-DBA6-42B7-A024-632113876C5A}" destId="{A627B699-309B-481E-B4CD-343E3115B240}" srcOrd="0" destOrd="0" presId="urn:microsoft.com/office/officeart/2005/8/layout/process3"/>
    <dgm:cxn modelId="{A1E6D4BC-C20B-4441-A833-6B4EAA667010}" type="presOf" srcId="{FEF8AFBD-A9D4-4DD3-A2CE-DEF76F8B78F4}" destId="{17D929CD-470A-41F3-8ED8-9BAE340F293C}" srcOrd="0" destOrd="0" presId="urn:microsoft.com/office/officeart/2005/8/layout/process3"/>
    <dgm:cxn modelId="{058D495E-43D8-4687-A0E9-BE669450581C}" type="presOf" srcId="{2F2AD4CD-33EA-4DD4-8912-3EB8C6FD22BF}" destId="{D4A5A571-636D-4A5D-A6F7-9D573B53F24E}" srcOrd="0" destOrd="0" presId="urn:microsoft.com/office/officeart/2005/8/layout/process3"/>
    <dgm:cxn modelId="{B4FB1375-898B-4A15-AE87-1A93055E93FC}" type="presParOf" srcId="{A627B699-309B-481E-B4CD-343E3115B240}" destId="{48DA0C77-1429-4E07-8E48-FB6FE94CE5D4}" srcOrd="0" destOrd="0" presId="urn:microsoft.com/office/officeart/2005/8/layout/process3"/>
    <dgm:cxn modelId="{179597EA-13C3-4A32-8449-1CF24D8B53C7}" type="presParOf" srcId="{48DA0C77-1429-4E07-8E48-FB6FE94CE5D4}" destId="{AE39CFD8-CADB-48DC-94C5-08F9F20E7CCD}" srcOrd="0" destOrd="0" presId="urn:microsoft.com/office/officeart/2005/8/layout/process3"/>
    <dgm:cxn modelId="{2D319F83-B952-4F46-891E-DDD799FE631F}" type="presParOf" srcId="{48DA0C77-1429-4E07-8E48-FB6FE94CE5D4}" destId="{E8AA3B0E-6776-4200-AB17-EA397537E2D0}" srcOrd="1" destOrd="0" presId="urn:microsoft.com/office/officeart/2005/8/layout/process3"/>
    <dgm:cxn modelId="{966299F8-B3B1-4D23-9BE4-F8A6FFAF6EAE}" type="presParOf" srcId="{48DA0C77-1429-4E07-8E48-FB6FE94CE5D4}" destId="{D4A5A571-636D-4A5D-A6F7-9D573B53F24E}" srcOrd="2" destOrd="0" presId="urn:microsoft.com/office/officeart/2005/8/layout/process3"/>
    <dgm:cxn modelId="{34FF7200-5603-45BA-AD74-F4A16B725A9E}" type="presParOf" srcId="{A627B699-309B-481E-B4CD-343E3115B240}" destId="{17D929CD-470A-41F3-8ED8-9BAE340F293C}" srcOrd="1" destOrd="0" presId="urn:microsoft.com/office/officeart/2005/8/layout/process3"/>
    <dgm:cxn modelId="{929F3D0D-AC6B-4A44-888F-BCF4D7D997E4}" type="presParOf" srcId="{17D929CD-470A-41F3-8ED8-9BAE340F293C}" destId="{22E87B87-52A3-4A65-9ADA-476294055AC7}" srcOrd="0" destOrd="0" presId="urn:microsoft.com/office/officeart/2005/8/layout/process3"/>
    <dgm:cxn modelId="{3C325FAC-A25F-4052-A6E4-47F194FCD76E}" type="presParOf" srcId="{A627B699-309B-481E-B4CD-343E3115B240}" destId="{4C655819-3D0F-4E20-9659-BEA564FA9344}" srcOrd="2" destOrd="0" presId="urn:microsoft.com/office/officeart/2005/8/layout/process3"/>
    <dgm:cxn modelId="{CBA602C5-71B8-4FD9-BEEB-B35D488A6E6F}" type="presParOf" srcId="{4C655819-3D0F-4E20-9659-BEA564FA9344}" destId="{39E19131-9399-458C-9E04-3983A44CCF3E}" srcOrd="0" destOrd="0" presId="urn:microsoft.com/office/officeart/2005/8/layout/process3"/>
    <dgm:cxn modelId="{0CD04098-F215-4F8C-9D41-C5A9A7FB3366}" type="presParOf" srcId="{4C655819-3D0F-4E20-9659-BEA564FA9344}" destId="{7BCE04B5-A8A7-49EB-B6FE-D209EEF49734}" srcOrd="1" destOrd="0" presId="urn:microsoft.com/office/officeart/2005/8/layout/process3"/>
    <dgm:cxn modelId="{CC03637F-8141-43A4-94F7-3DFF19C5A960}" type="presParOf" srcId="{4C655819-3D0F-4E20-9659-BEA564FA9344}" destId="{8F604BC5-AE5F-454D-9153-78D1A23B2538}" srcOrd="2" destOrd="0" presId="urn:microsoft.com/office/officeart/2005/8/layout/process3"/>
    <dgm:cxn modelId="{F0931161-A2C5-45F7-BDE9-54306AD0D6A2}" type="presParOf" srcId="{A627B699-309B-481E-B4CD-343E3115B240}" destId="{8BF2191A-EEAF-45FF-BD8F-C46A0A335BCD}" srcOrd="3" destOrd="0" presId="urn:microsoft.com/office/officeart/2005/8/layout/process3"/>
    <dgm:cxn modelId="{85DBD90E-4E26-40E2-935C-EE0DA91FD8A3}" type="presParOf" srcId="{8BF2191A-EEAF-45FF-BD8F-C46A0A335BCD}" destId="{C3F3AB65-C205-4E9A-8D2C-F6E24C617B83}" srcOrd="0" destOrd="0" presId="urn:microsoft.com/office/officeart/2005/8/layout/process3"/>
    <dgm:cxn modelId="{43C03B23-7A94-48E3-89DC-16F919711139}" type="presParOf" srcId="{A627B699-309B-481E-B4CD-343E3115B240}" destId="{163E24AB-BB45-4464-A7DF-54F5DCD35518}" srcOrd="4" destOrd="0" presId="urn:microsoft.com/office/officeart/2005/8/layout/process3"/>
    <dgm:cxn modelId="{457AB033-15C6-45C1-83C7-C44B52DDB9A2}" type="presParOf" srcId="{163E24AB-BB45-4464-A7DF-54F5DCD35518}" destId="{DAE17E8F-3BBB-410B-849E-904321A0480A}" srcOrd="0" destOrd="0" presId="urn:microsoft.com/office/officeart/2005/8/layout/process3"/>
    <dgm:cxn modelId="{25D7E90F-4F32-444D-9245-76A76E266C89}" type="presParOf" srcId="{163E24AB-BB45-4464-A7DF-54F5DCD35518}" destId="{7C31D4FC-64C7-4AEE-A2AF-AF8B3EC96400}" srcOrd="1" destOrd="0" presId="urn:microsoft.com/office/officeart/2005/8/layout/process3"/>
    <dgm:cxn modelId="{BCACA3E0-36B7-4460-BB73-C0783194D830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Чувство вины, страхи, рассеянность, невнимание к себе и своей внешности.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04BA8E4-7B78-48A0-BC25-21ECF2C15D93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Неряха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грязнуля!".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F53D79-F612-42C7-A3BD-CB9CE4A17CF8}" type="sibTrans" cxnId="{FF247C33-680B-4607-99EE-4D30D8DF64A5}">
      <dgm:prSet/>
      <dgm:spPr/>
      <dgm:t>
        <a:bodyPr/>
        <a:lstStyle/>
        <a:p>
          <a:endParaRPr lang="ru-RU"/>
        </a:p>
      </dgm:t>
    </dgm:pt>
    <dgm:pt modelId="{42FBF89A-2BA0-49BC-BD85-ECDB63B38BDF}" type="parTrans" cxnId="{FF247C33-680B-4607-99EE-4D30D8DF64A5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65BBDF52-1FE2-4399-B71F-492F65B0FE47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"Как приятно на тебя смотреть, когда ты чист и аккуратен!"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A43D2E-9AFE-4DFF-9FAB-CB6B8A71B958}" type="parTrans" cxnId="{D4ACFB3E-7094-4FD4-8012-E790BF5B2C9C}">
      <dgm:prSet/>
      <dgm:spPr/>
      <dgm:t>
        <a:bodyPr/>
        <a:lstStyle/>
        <a:p>
          <a:endParaRPr lang="ru-RU"/>
        </a:p>
      </dgm:t>
    </dgm:pt>
    <dgm:pt modelId="{95A9B045-F2D4-4686-BB00-D1C602CD418E}" type="sibTrans" cxnId="{D4ACFB3E-7094-4FD4-8012-E790BF5B2C9C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95609" custLinFactNeighborX="-5698" custLinFactNeighborY="1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97141" custLinFactNeighborX="-6694" custLinFactNeighborY="-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1079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54F6C4-4583-4BAE-BF98-11EB69E53744}" type="presOf" srcId="{EE86ED21-DBA6-42B7-A024-632113876C5A}" destId="{A627B699-309B-481E-B4CD-343E3115B240}" srcOrd="0" destOrd="0" presId="urn:microsoft.com/office/officeart/2005/8/layout/process3"/>
    <dgm:cxn modelId="{CD401F1E-3EC2-4843-A3E0-8E2084C561A0}" type="presOf" srcId="{FEF8AFBD-A9D4-4DD3-A2CE-DEF76F8B78F4}" destId="{17D929CD-470A-41F3-8ED8-9BAE340F293C}" srcOrd="0" destOrd="0" presId="urn:microsoft.com/office/officeart/2005/8/layout/process3"/>
    <dgm:cxn modelId="{4F365116-B43D-4436-BEF7-C1BD0D4F906E}" type="presOf" srcId="{7E5CDE11-DAD2-4FE7-9995-31521BB9B8E4}" destId="{7BCE04B5-A8A7-49EB-B6FE-D209EEF49734}" srcOrd="1" destOrd="0" presId="urn:microsoft.com/office/officeart/2005/8/layout/process3"/>
    <dgm:cxn modelId="{21380993-0C9A-4F72-A86D-AD0EDF8AC705}" type="presOf" srcId="{6DB0F29A-39E1-4DCC-8941-3BD4EE88EDDF}" destId="{7C31D4FC-64C7-4AEE-A2AF-AF8B3EC96400}" srcOrd="1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48A037E2-1A7B-48A9-8C82-9E778D4A952A}" type="presOf" srcId="{2DAC64B1-63C1-4DCC-AA5D-9551BB544BC9}" destId="{8BF2191A-EEAF-45FF-BD8F-C46A0A335BCD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CC701BDC-5704-42AE-934E-4C047DED6169}" type="presOf" srcId="{65BBDF52-1FE2-4399-B71F-492F65B0FE47}" destId="{72809E02-B742-4026-9685-1B2FC42A889B}" srcOrd="0" destOrd="1" presId="urn:microsoft.com/office/officeart/2005/8/layout/process3"/>
    <dgm:cxn modelId="{D4ACFB3E-7094-4FD4-8012-E790BF5B2C9C}" srcId="{6DB0F29A-39E1-4DCC-8941-3BD4EE88EDDF}" destId="{65BBDF52-1FE2-4399-B71F-492F65B0FE47}" srcOrd="1" destOrd="0" parTransId="{4AA43D2E-9AFE-4DFF-9FAB-CB6B8A71B958}" sibTransId="{95A9B045-F2D4-4686-BB00-D1C602CD418E}"/>
    <dgm:cxn modelId="{FF247C33-680B-4607-99EE-4D30D8DF64A5}" srcId="{C8956A52-C2F3-45F2-B681-5015E691EC7F}" destId="{304BA8E4-7B78-48A0-BC25-21ECF2C15D93}" srcOrd="1" destOrd="0" parTransId="{42FBF89A-2BA0-49BC-BD85-ECDB63B38BDF}" sibTransId="{D4F53D79-F612-42C7-A3BD-CB9CE4A17CF8}"/>
    <dgm:cxn modelId="{0F7482EC-A6B9-4631-987D-556BF3F40244}" type="presOf" srcId="{2F2AD4CD-33EA-4DD4-8912-3EB8C6FD22BF}" destId="{D4A5A571-636D-4A5D-A6F7-9D573B53F24E}" srcOrd="0" destOrd="0" presId="urn:microsoft.com/office/officeart/2005/8/layout/process3"/>
    <dgm:cxn modelId="{83D31159-F55C-424A-AD54-5FD5CD731B20}" type="presOf" srcId="{C8956A52-C2F3-45F2-B681-5015E691EC7F}" destId="{E8AA3B0E-6776-4200-AB17-EA397537E2D0}" srcOrd="1" destOrd="0" presId="urn:microsoft.com/office/officeart/2005/8/layout/process3"/>
    <dgm:cxn modelId="{CA24E00F-9795-4E84-B4D6-9FF10CC03EA6}" type="presOf" srcId="{FD6F1546-2DF5-4B53-B732-80476078C0CA}" destId="{72809E02-B742-4026-9685-1B2FC42A889B}" srcOrd="0" destOrd="0" presId="urn:microsoft.com/office/officeart/2005/8/layout/process3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797D1748-3258-4E73-B694-ED0C846C0574}" type="presOf" srcId="{6DB0F29A-39E1-4DCC-8941-3BD4EE88EDDF}" destId="{DAE17E8F-3BBB-410B-849E-904321A0480A}" srcOrd="0" destOrd="0" presId="urn:microsoft.com/office/officeart/2005/8/layout/process3"/>
    <dgm:cxn modelId="{10425748-F103-4990-826E-B78DB92C520B}" type="presOf" srcId="{304BA8E4-7B78-48A0-BC25-21ECF2C15D93}" destId="{D4A5A571-636D-4A5D-A6F7-9D573B53F24E}" srcOrd="0" destOrd="1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72F70437-BEA6-4871-8B28-90B83A95976B}" type="presOf" srcId="{FEF8AFBD-A9D4-4DD3-A2CE-DEF76F8B78F4}" destId="{22E87B87-52A3-4A65-9ADA-476294055AC7}" srcOrd="1" destOrd="0" presId="urn:microsoft.com/office/officeart/2005/8/layout/process3"/>
    <dgm:cxn modelId="{C6098FC2-F61A-4349-85D9-28B798F6EBA0}" type="presOf" srcId="{C8956A52-C2F3-45F2-B681-5015E691EC7F}" destId="{AE39CFD8-CADB-48DC-94C5-08F9F20E7CCD}" srcOrd="0" destOrd="0" presId="urn:microsoft.com/office/officeart/2005/8/layout/process3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68B5D1B2-32D4-4F64-847C-A5C547839205}" type="presOf" srcId="{7E5CDE11-DAD2-4FE7-9995-31521BB9B8E4}" destId="{39E19131-9399-458C-9E04-3983A44CCF3E}" srcOrd="0" destOrd="0" presId="urn:microsoft.com/office/officeart/2005/8/layout/process3"/>
    <dgm:cxn modelId="{FE795802-4D15-4124-A117-A2D6E5DB1C4D}" type="presOf" srcId="{2DAC64B1-63C1-4DCC-AA5D-9551BB544BC9}" destId="{C3F3AB65-C205-4E9A-8D2C-F6E24C617B83}" srcOrd="1" destOrd="0" presId="urn:microsoft.com/office/officeart/2005/8/layout/process3"/>
    <dgm:cxn modelId="{47B7ECDD-EE6C-42A9-A4B6-F26303D95C76}" type="presOf" srcId="{121E122F-3460-4648-BFAC-A61949F09D72}" destId="{8F604BC5-AE5F-454D-9153-78D1A23B2538}" srcOrd="0" destOrd="0" presId="urn:microsoft.com/office/officeart/2005/8/layout/process3"/>
    <dgm:cxn modelId="{52ADBBB2-EC05-40B8-87AF-1C807E78ADCF}" type="presParOf" srcId="{A627B699-309B-481E-B4CD-343E3115B240}" destId="{48DA0C77-1429-4E07-8E48-FB6FE94CE5D4}" srcOrd="0" destOrd="0" presId="urn:microsoft.com/office/officeart/2005/8/layout/process3"/>
    <dgm:cxn modelId="{4291E3F4-5A9B-4A36-9913-1EFB60E56782}" type="presParOf" srcId="{48DA0C77-1429-4E07-8E48-FB6FE94CE5D4}" destId="{AE39CFD8-CADB-48DC-94C5-08F9F20E7CCD}" srcOrd="0" destOrd="0" presId="urn:microsoft.com/office/officeart/2005/8/layout/process3"/>
    <dgm:cxn modelId="{BBD28049-06E0-43F8-A42C-91AAFEC98CC2}" type="presParOf" srcId="{48DA0C77-1429-4E07-8E48-FB6FE94CE5D4}" destId="{E8AA3B0E-6776-4200-AB17-EA397537E2D0}" srcOrd="1" destOrd="0" presId="urn:microsoft.com/office/officeart/2005/8/layout/process3"/>
    <dgm:cxn modelId="{F673C438-4008-44EE-A297-9A1E77C749E1}" type="presParOf" srcId="{48DA0C77-1429-4E07-8E48-FB6FE94CE5D4}" destId="{D4A5A571-636D-4A5D-A6F7-9D573B53F24E}" srcOrd="2" destOrd="0" presId="urn:microsoft.com/office/officeart/2005/8/layout/process3"/>
    <dgm:cxn modelId="{BABC92F7-5B95-46F3-A578-10C9DAA21BA6}" type="presParOf" srcId="{A627B699-309B-481E-B4CD-343E3115B240}" destId="{17D929CD-470A-41F3-8ED8-9BAE340F293C}" srcOrd="1" destOrd="0" presId="urn:microsoft.com/office/officeart/2005/8/layout/process3"/>
    <dgm:cxn modelId="{0125D2FE-1AC3-43CB-B5EA-B2B09B230912}" type="presParOf" srcId="{17D929CD-470A-41F3-8ED8-9BAE340F293C}" destId="{22E87B87-52A3-4A65-9ADA-476294055AC7}" srcOrd="0" destOrd="0" presId="urn:microsoft.com/office/officeart/2005/8/layout/process3"/>
    <dgm:cxn modelId="{ABDA4E8A-C9AA-47BD-8BCD-0543B0DC79CB}" type="presParOf" srcId="{A627B699-309B-481E-B4CD-343E3115B240}" destId="{4C655819-3D0F-4E20-9659-BEA564FA9344}" srcOrd="2" destOrd="0" presId="urn:microsoft.com/office/officeart/2005/8/layout/process3"/>
    <dgm:cxn modelId="{A0B915DE-B658-403E-9376-EB67540C6A78}" type="presParOf" srcId="{4C655819-3D0F-4E20-9659-BEA564FA9344}" destId="{39E19131-9399-458C-9E04-3983A44CCF3E}" srcOrd="0" destOrd="0" presId="urn:microsoft.com/office/officeart/2005/8/layout/process3"/>
    <dgm:cxn modelId="{13E5122D-3C5E-4414-8B87-EE85BB412359}" type="presParOf" srcId="{4C655819-3D0F-4E20-9659-BEA564FA9344}" destId="{7BCE04B5-A8A7-49EB-B6FE-D209EEF49734}" srcOrd="1" destOrd="0" presId="urn:microsoft.com/office/officeart/2005/8/layout/process3"/>
    <dgm:cxn modelId="{FF97DBE8-E298-448F-AF2E-4A0574B1A94D}" type="presParOf" srcId="{4C655819-3D0F-4E20-9659-BEA564FA9344}" destId="{8F604BC5-AE5F-454D-9153-78D1A23B2538}" srcOrd="2" destOrd="0" presId="urn:microsoft.com/office/officeart/2005/8/layout/process3"/>
    <dgm:cxn modelId="{ACFB03A0-F4E3-44DC-9413-AD8FC2B7363E}" type="presParOf" srcId="{A627B699-309B-481E-B4CD-343E3115B240}" destId="{8BF2191A-EEAF-45FF-BD8F-C46A0A335BCD}" srcOrd="3" destOrd="0" presId="urn:microsoft.com/office/officeart/2005/8/layout/process3"/>
    <dgm:cxn modelId="{7F4B7807-5A00-407E-AFD4-41B83A1219F6}" type="presParOf" srcId="{8BF2191A-EEAF-45FF-BD8F-C46A0A335BCD}" destId="{C3F3AB65-C205-4E9A-8D2C-F6E24C617B83}" srcOrd="0" destOrd="0" presId="urn:microsoft.com/office/officeart/2005/8/layout/process3"/>
    <dgm:cxn modelId="{F6FE39C1-4C48-40DD-92BD-7744C8DB3D53}" type="presParOf" srcId="{A627B699-309B-481E-B4CD-343E3115B240}" destId="{163E24AB-BB45-4464-A7DF-54F5DCD35518}" srcOrd="4" destOrd="0" presId="urn:microsoft.com/office/officeart/2005/8/layout/process3"/>
    <dgm:cxn modelId="{3330BC39-88E5-4A7C-B3DC-2FA241166BD5}" type="presParOf" srcId="{163E24AB-BB45-4464-A7DF-54F5DCD35518}" destId="{DAE17E8F-3BBB-410B-849E-904321A0480A}" srcOrd="0" destOrd="0" presId="urn:microsoft.com/office/officeart/2005/8/layout/process3"/>
    <dgm:cxn modelId="{D4A263CC-F1CB-4338-A112-0ECC2E843A1D}" type="presParOf" srcId="{163E24AB-BB45-4464-A7DF-54F5DCD35518}" destId="{7C31D4FC-64C7-4AEE-A2AF-AF8B3EC96400}" srcOrd="1" destOrd="0" presId="urn:microsoft.com/office/officeart/2005/8/layout/process3"/>
    <dgm:cxn modelId="{778FCC4F-DFC9-4887-9836-96AF418564C4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86ED21-DBA6-42B7-A024-632113876C5A}" type="doc">
      <dgm:prSet loTypeId="urn:microsoft.com/office/officeart/2005/8/layout/process3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956A52-C2F3-45F2-B681-5015E691EC7F}">
      <dgm:prSet phldrT="[Текст]" custT="1"/>
      <dgm:spPr/>
      <dgm:t>
        <a:bodyPr/>
        <a:lstStyle/>
        <a:p>
          <a:r>
            <a:rPr lang="ru-RU" sz="1300" dirty="0" smtClean="0"/>
            <a:t>    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02457-7969-484A-B58A-AA4FB67F96CA}" type="parTrans" cxnId="{7C5CDCC7-EEC7-484C-B9B9-9D94DF17CCB2}">
      <dgm:prSet/>
      <dgm:spPr/>
      <dgm:t>
        <a:bodyPr/>
        <a:lstStyle/>
        <a:p>
          <a:endParaRPr lang="ru-RU"/>
        </a:p>
      </dgm:t>
    </dgm:pt>
    <dgm:pt modelId="{FEF8AFBD-A9D4-4DD3-A2CE-DEF76F8B78F4}" type="sibTrans" cxnId="{7C5CDCC7-EEC7-484C-B9B9-9D94DF17CCB2}">
      <dgm:prSet/>
      <dgm:spPr/>
      <dgm:t>
        <a:bodyPr/>
        <a:lstStyle/>
        <a:p>
          <a:endParaRPr lang="ru-RU"/>
        </a:p>
      </dgm:t>
    </dgm:pt>
    <dgm:pt modelId="{2F2AD4CD-33EA-4DD4-8912-3EB8C6FD22BF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7E0F-7399-4F3D-B89E-FCB28B243783}" type="parTrans" cxnId="{53AB5C16-E2B8-4588-AC9A-D80361465A81}">
      <dgm:prSet/>
      <dgm:spPr/>
      <dgm:t>
        <a:bodyPr/>
        <a:lstStyle/>
        <a:p>
          <a:endParaRPr lang="ru-RU"/>
        </a:p>
      </dgm:t>
    </dgm:pt>
    <dgm:pt modelId="{6EEA2213-4C0C-4A4A-97B7-ECCD614EA89B}" type="sibTrans" cxnId="{53AB5C16-E2B8-4588-AC9A-D80361465A81}">
      <dgm:prSet/>
      <dgm:spPr/>
      <dgm:t>
        <a:bodyPr/>
        <a:lstStyle/>
        <a:p>
          <a:endParaRPr lang="ru-RU"/>
        </a:p>
      </dgm:t>
    </dgm:pt>
    <dgm:pt modelId="{121E122F-3460-4648-BFAC-A61949F09D7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Нарушения взаимоотношений с воспитателем,  скрытность, недоверие, озлобленность, агрессивность.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AFB10E-8445-466E-B82A-A87ACC639E45}" type="parTrans" cxnId="{F4E082B9-172B-4992-AE6A-705EB34D8133}">
      <dgm:prSet/>
      <dgm:spPr/>
      <dgm:t>
        <a:bodyPr/>
        <a:lstStyle/>
        <a:p>
          <a:endParaRPr lang="ru-RU"/>
        </a:p>
      </dgm:t>
    </dgm:pt>
    <dgm:pt modelId="{F2102790-9702-4812-9A6B-2550C203015E}" type="sibTrans" cxnId="{F4E082B9-172B-4992-AE6A-705EB34D8133}">
      <dgm:prSet/>
      <dgm:spPr/>
      <dgm:t>
        <a:bodyPr/>
        <a:lstStyle/>
        <a:p>
          <a:endParaRPr lang="ru-RU"/>
        </a:p>
      </dgm:t>
    </dgm:pt>
    <dgm:pt modelId="{6DB0F29A-39E1-4DCC-8941-3BD4EE88EDD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99190-9AC0-4F68-A8C2-E4A50D92C4F0}" type="parTrans" cxnId="{EA20AB74-622B-4ECE-A6E5-55875279736D}">
      <dgm:prSet/>
      <dgm:spPr/>
      <dgm:t>
        <a:bodyPr/>
        <a:lstStyle/>
        <a:p>
          <a:endParaRPr lang="ru-RU"/>
        </a:p>
      </dgm:t>
    </dgm:pt>
    <dgm:pt modelId="{10E4D46E-FAE0-4D09-A297-6C77BED8FB03}" type="sibTrans" cxnId="{EA20AB74-622B-4ECE-A6E5-55875279736D}">
      <dgm:prSet/>
      <dgm:spPr/>
      <dgm:t>
        <a:bodyPr/>
        <a:lstStyle/>
        <a:p>
          <a:endParaRPr lang="ru-RU"/>
        </a:p>
      </dgm:t>
    </dgm:pt>
    <dgm:pt modelId="{FD6F1546-2DF5-4B53-B732-80476078C0CA}">
      <dgm:prSet phldrT="[Текст]" custT="1"/>
      <dgm:spPr/>
      <dgm:t>
        <a:bodyPr/>
        <a:lstStyle/>
        <a:p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14A54E-6CD8-4902-8F61-FBC69F104532}" type="parTrans" cxnId="{38703DB2-3F13-4C46-AA7C-6E7235F3BED8}">
      <dgm:prSet/>
      <dgm:spPr/>
      <dgm:t>
        <a:bodyPr/>
        <a:lstStyle/>
        <a:p>
          <a:endParaRPr lang="ru-RU"/>
        </a:p>
      </dgm:t>
    </dgm:pt>
    <dgm:pt modelId="{FA2B59FE-BF0D-4572-BF7A-86E6ECB8D10C}" type="sibTrans" cxnId="{38703DB2-3F13-4C46-AA7C-6E7235F3BED8}">
      <dgm:prSet/>
      <dgm:spPr/>
      <dgm:t>
        <a:bodyPr/>
        <a:lstStyle/>
        <a:p>
          <a:endParaRPr lang="ru-RU"/>
        </a:p>
      </dgm:t>
    </dgm:pt>
    <dgm:pt modelId="{304BA8E4-7B78-48A0-BC25-21ECF2C15D93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"Уйди с глаз моих, сядь  на стульчик!"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F53D79-F612-42C7-A3BD-CB9CE4A17CF8}" type="sibTrans" cxnId="{FF247C33-680B-4607-99EE-4D30D8DF64A5}">
      <dgm:prSet/>
      <dgm:spPr/>
      <dgm:t>
        <a:bodyPr/>
        <a:lstStyle/>
        <a:p>
          <a:endParaRPr lang="ru-RU"/>
        </a:p>
      </dgm:t>
    </dgm:pt>
    <dgm:pt modelId="{42FBF89A-2BA0-49BC-BD85-ECDB63B38BDF}" type="parTrans" cxnId="{FF247C33-680B-4607-99EE-4D30D8DF64A5}">
      <dgm:prSet/>
      <dgm:spPr/>
      <dgm:t>
        <a:bodyPr/>
        <a:lstStyle/>
        <a:p>
          <a:endParaRPr lang="ru-RU"/>
        </a:p>
      </dgm:t>
    </dgm:pt>
    <dgm:pt modelId="{7E5CDE11-DAD2-4FE7-9995-31521BB9B8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C64B1-63C1-4DCC-AA5D-9551BB544BC9}" type="sibTrans" cxnId="{30584679-47A1-404A-B85E-25A6E1AB4B02}">
      <dgm:prSet/>
      <dgm:spPr/>
      <dgm:t>
        <a:bodyPr/>
        <a:lstStyle/>
        <a:p>
          <a:endParaRPr lang="ru-RU"/>
        </a:p>
      </dgm:t>
    </dgm:pt>
    <dgm:pt modelId="{DDF4B603-2A51-46C8-90EE-8538740B7A41}" type="parTrans" cxnId="{30584679-47A1-404A-B85E-25A6E1AB4B02}">
      <dgm:prSet/>
      <dgm:spPr/>
      <dgm:t>
        <a:bodyPr/>
        <a:lstStyle/>
        <a:p>
          <a:endParaRPr lang="ru-RU"/>
        </a:p>
      </dgm:t>
    </dgm:pt>
    <dgm:pt modelId="{65BBDF52-1FE2-4399-B71F-492F65B0FE47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"Иди ко мне, давай во всём разберёмся вместе!"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A43D2E-9AFE-4DFF-9FAB-CB6B8A71B958}" type="parTrans" cxnId="{D4ACFB3E-7094-4FD4-8012-E790BF5B2C9C}">
      <dgm:prSet/>
      <dgm:spPr/>
      <dgm:t>
        <a:bodyPr/>
        <a:lstStyle/>
        <a:p>
          <a:endParaRPr lang="ru-RU"/>
        </a:p>
      </dgm:t>
    </dgm:pt>
    <dgm:pt modelId="{95A9B045-F2D4-4686-BB00-D1C602CD418E}" type="sibTrans" cxnId="{D4ACFB3E-7094-4FD4-8012-E790BF5B2C9C}">
      <dgm:prSet/>
      <dgm:spPr/>
      <dgm:t>
        <a:bodyPr/>
        <a:lstStyle/>
        <a:p>
          <a:endParaRPr lang="ru-RU"/>
        </a:p>
      </dgm:t>
    </dgm:pt>
    <dgm:pt modelId="{A627B699-309B-481E-B4CD-343E3115B240}" type="pres">
      <dgm:prSet presAssocID="{EE86ED21-DBA6-42B7-A024-632113876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A0C77-1429-4E07-8E48-FB6FE94CE5D4}" type="pres">
      <dgm:prSet presAssocID="{C8956A52-C2F3-45F2-B681-5015E691EC7F}" presName="composite" presStyleCnt="0"/>
      <dgm:spPr/>
    </dgm:pt>
    <dgm:pt modelId="{AE39CFD8-CADB-48DC-94C5-08F9F20E7CCD}" type="pres">
      <dgm:prSet presAssocID="{C8956A52-C2F3-45F2-B681-5015E691EC7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A3B0E-6776-4200-AB17-EA397537E2D0}" type="pres">
      <dgm:prSet presAssocID="{C8956A52-C2F3-45F2-B681-5015E691EC7F}" presName="parSh" presStyleLbl="node1" presStyleIdx="0" presStyleCnt="3" custScaleY="102889"/>
      <dgm:spPr/>
      <dgm:t>
        <a:bodyPr/>
        <a:lstStyle/>
        <a:p>
          <a:endParaRPr lang="ru-RU"/>
        </a:p>
      </dgm:t>
    </dgm:pt>
    <dgm:pt modelId="{D4A5A571-636D-4A5D-A6F7-9D573B53F24E}" type="pres">
      <dgm:prSet presAssocID="{C8956A52-C2F3-45F2-B681-5015E691EC7F}" presName="desTx" presStyleLbl="fgAcc1" presStyleIdx="0" presStyleCnt="3" custScaleX="120286" custScaleY="95609" custLinFactNeighborX="-5698" custLinFactNeighborY="1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929CD-470A-41F3-8ED8-9BAE340F293C}" type="pres">
      <dgm:prSet presAssocID="{FEF8AFBD-A9D4-4DD3-A2CE-DEF76F8B78F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2E87B87-52A3-4A65-9ADA-476294055AC7}" type="pres">
      <dgm:prSet presAssocID="{FEF8AFBD-A9D4-4DD3-A2CE-DEF76F8B78F4}" presName="connTx" presStyleLbl="sibTrans2D1" presStyleIdx="0" presStyleCnt="2"/>
      <dgm:spPr/>
      <dgm:t>
        <a:bodyPr/>
        <a:lstStyle/>
        <a:p>
          <a:endParaRPr lang="ru-RU"/>
        </a:p>
      </dgm:t>
    </dgm:pt>
    <dgm:pt modelId="{4C655819-3D0F-4E20-9659-BEA564FA9344}" type="pres">
      <dgm:prSet presAssocID="{7E5CDE11-DAD2-4FE7-9995-31521BB9B8E4}" presName="composite" presStyleCnt="0"/>
      <dgm:spPr/>
    </dgm:pt>
    <dgm:pt modelId="{39E19131-9399-458C-9E04-3983A44CCF3E}" type="pres">
      <dgm:prSet presAssocID="{7E5CDE11-DAD2-4FE7-9995-31521BB9B8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E04B5-A8A7-49EB-B6FE-D209EEF49734}" type="pres">
      <dgm:prSet presAssocID="{7E5CDE11-DAD2-4FE7-9995-31521BB9B8E4}" presName="parSh" presStyleLbl="node1" presStyleIdx="1" presStyleCnt="3"/>
      <dgm:spPr/>
      <dgm:t>
        <a:bodyPr/>
        <a:lstStyle/>
        <a:p>
          <a:endParaRPr lang="ru-RU"/>
        </a:p>
      </dgm:t>
    </dgm:pt>
    <dgm:pt modelId="{8F604BC5-AE5F-454D-9153-78D1A23B2538}" type="pres">
      <dgm:prSet presAssocID="{7E5CDE11-DAD2-4FE7-9995-31521BB9B8E4}" presName="desTx" presStyleLbl="fgAcc1" presStyleIdx="1" presStyleCnt="3" custScaleX="121081" custScaleY="97141" custLinFactNeighborX="-6694" custLinFactNeighborY="-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2191A-EEAF-45FF-BD8F-C46A0A335BCD}" type="pres">
      <dgm:prSet presAssocID="{2DAC64B1-63C1-4DCC-AA5D-9551BB544BC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3F3AB65-C205-4E9A-8D2C-F6E24C617B83}" type="pres">
      <dgm:prSet presAssocID="{2DAC64B1-63C1-4DCC-AA5D-9551BB544BC9}" presName="connTx" presStyleLbl="sibTrans2D1" presStyleIdx="1" presStyleCnt="2"/>
      <dgm:spPr/>
      <dgm:t>
        <a:bodyPr/>
        <a:lstStyle/>
        <a:p>
          <a:endParaRPr lang="ru-RU"/>
        </a:p>
      </dgm:t>
    </dgm:pt>
    <dgm:pt modelId="{163E24AB-BB45-4464-A7DF-54F5DCD35518}" type="pres">
      <dgm:prSet presAssocID="{6DB0F29A-39E1-4DCC-8941-3BD4EE88EDDF}" presName="composite" presStyleCnt="0"/>
      <dgm:spPr/>
    </dgm:pt>
    <dgm:pt modelId="{DAE17E8F-3BBB-410B-849E-904321A0480A}" type="pres">
      <dgm:prSet presAssocID="{6DB0F29A-39E1-4DCC-8941-3BD4EE88EDD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D4FC-64C7-4AEE-A2AF-AF8B3EC96400}" type="pres">
      <dgm:prSet presAssocID="{6DB0F29A-39E1-4DCC-8941-3BD4EE88EDDF}" presName="parSh" presStyleLbl="node1" presStyleIdx="2" presStyleCnt="3"/>
      <dgm:spPr/>
      <dgm:t>
        <a:bodyPr/>
        <a:lstStyle/>
        <a:p>
          <a:endParaRPr lang="ru-RU"/>
        </a:p>
      </dgm:t>
    </dgm:pt>
    <dgm:pt modelId="{72809E02-B742-4026-9685-1B2FC42A889B}" type="pres">
      <dgm:prSet presAssocID="{6DB0F29A-39E1-4DCC-8941-3BD4EE88EDDF}" presName="desTx" presStyleLbl="fgAcc1" presStyleIdx="2" presStyleCnt="3" custScaleX="115376" custScaleY="96799" custLinFactNeighborX="-1079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44AAF7-E1FA-4D5C-99F0-4586BC33F54A}" type="presOf" srcId="{2DAC64B1-63C1-4DCC-AA5D-9551BB544BC9}" destId="{8BF2191A-EEAF-45FF-BD8F-C46A0A335BCD}" srcOrd="0" destOrd="0" presId="urn:microsoft.com/office/officeart/2005/8/layout/process3"/>
    <dgm:cxn modelId="{5002FE1C-F59C-4339-992A-4043DAF7B0AA}" type="presOf" srcId="{2DAC64B1-63C1-4DCC-AA5D-9551BB544BC9}" destId="{C3F3AB65-C205-4E9A-8D2C-F6E24C617B83}" srcOrd="1" destOrd="0" presId="urn:microsoft.com/office/officeart/2005/8/layout/process3"/>
    <dgm:cxn modelId="{EA20AB74-622B-4ECE-A6E5-55875279736D}" srcId="{EE86ED21-DBA6-42B7-A024-632113876C5A}" destId="{6DB0F29A-39E1-4DCC-8941-3BD4EE88EDDF}" srcOrd="2" destOrd="0" parTransId="{49999190-9AC0-4F68-A8C2-E4A50D92C4F0}" sibTransId="{10E4D46E-FAE0-4D09-A297-6C77BED8FB03}"/>
    <dgm:cxn modelId="{BD398893-D8E6-4FC1-A1F8-C0F0D1AA86F1}" type="presOf" srcId="{C8956A52-C2F3-45F2-B681-5015E691EC7F}" destId="{E8AA3B0E-6776-4200-AB17-EA397537E2D0}" srcOrd="1" destOrd="0" presId="urn:microsoft.com/office/officeart/2005/8/layout/process3"/>
    <dgm:cxn modelId="{0DA8B596-2504-44FC-8EF4-09E51AE59EBC}" type="presOf" srcId="{121E122F-3460-4648-BFAC-A61949F09D72}" destId="{8F604BC5-AE5F-454D-9153-78D1A23B2538}" srcOrd="0" destOrd="0" presId="urn:microsoft.com/office/officeart/2005/8/layout/process3"/>
    <dgm:cxn modelId="{3AF1D46C-A197-4CC3-8D58-425481BB84DA}" type="presOf" srcId="{C8956A52-C2F3-45F2-B681-5015E691EC7F}" destId="{AE39CFD8-CADB-48DC-94C5-08F9F20E7CCD}" srcOrd="0" destOrd="0" presId="urn:microsoft.com/office/officeart/2005/8/layout/process3"/>
    <dgm:cxn modelId="{38703DB2-3F13-4C46-AA7C-6E7235F3BED8}" srcId="{6DB0F29A-39E1-4DCC-8941-3BD4EE88EDDF}" destId="{FD6F1546-2DF5-4B53-B732-80476078C0CA}" srcOrd="0" destOrd="0" parTransId="{6414A54E-6CD8-4902-8F61-FBC69F104532}" sibTransId="{FA2B59FE-BF0D-4572-BF7A-86E6ECB8D10C}"/>
    <dgm:cxn modelId="{FF247C33-680B-4607-99EE-4D30D8DF64A5}" srcId="{C8956A52-C2F3-45F2-B681-5015E691EC7F}" destId="{304BA8E4-7B78-48A0-BC25-21ECF2C15D93}" srcOrd="1" destOrd="0" parTransId="{42FBF89A-2BA0-49BC-BD85-ECDB63B38BDF}" sibTransId="{D4F53D79-F612-42C7-A3BD-CB9CE4A17CF8}"/>
    <dgm:cxn modelId="{D4ACFB3E-7094-4FD4-8012-E790BF5B2C9C}" srcId="{6DB0F29A-39E1-4DCC-8941-3BD4EE88EDDF}" destId="{65BBDF52-1FE2-4399-B71F-492F65B0FE47}" srcOrd="1" destOrd="0" parTransId="{4AA43D2E-9AFE-4DFF-9FAB-CB6B8A71B958}" sibTransId="{95A9B045-F2D4-4686-BB00-D1C602CD418E}"/>
    <dgm:cxn modelId="{1A104F11-F1F0-4695-9718-878488FA9772}" type="presOf" srcId="{FEF8AFBD-A9D4-4DD3-A2CE-DEF76F8B78F4}" destId="{17D929CD-470A-41F3-8ED8-9BAE340F293C}" srcOrd="0" destOrd="0" presId="urn:microsoft.com/office/officeart/2005/8/layout/process3"/>
    <dgm:cxn modelId="{B6C99DD2-E90D-43E8-928E-21B0BA2F2169}" type="presOf" srcId="{7E5CDE11-DAD2-4FE7-9995-31521BB9B8E4}" destId="{7BCE04B5-A8A7-49EB-B6FE-D209EEF49734}" srcOrd="1" destOrd="0" presId="urn:microsoft.com/office/officeart/2005/8/layout/process3"/>
    <dgm:cxn modelId="{D164060F-4F2C-41D0-9405-B1FF5BF2D599}" type="presOf" srcId="{FD6F1546-2DF5-4B53-B732-80476078C0CA}" destId="{72809E02-B742-4026-9685-1B2FC42A889B}" srcOrd="0" destOrd="0" presId="urn:microsoft.com/office/officeart/2005/8/layout/process3"/>
    <dgm:cxn modelId="{0235DAE0-97DC-4DAD-B8CA-4B5A67279A78}" type="presOf" srcId="{304BA8E4-7B78-48A0-BC25-21ECF2C15D93}" destId="{D4A5A571-636D-4A5D-A6F7-9D573B53F24E}" srcOrd="0" destOrd="1" presId="urn:microsoft.com/office/officeart/2005/8/layout/process3"/>
    <dgm:cxn modelId="{459AB268-AFD8-417F-8ACD-AA224B3C2B36}" type="presOf" srcId="{2F2AD4CD-33EA-4DD4-8912-3EB8C6FD22BF}" destId="{D4A5A571-636D-4A5D-A6F7-9D573B53F24E}" srcOrd="0" destOrd="0" presId="urn:microsoft.com/office/officeart/2005/8/layout/process3"/>
    <dgm:cxn modelId="{878C86D7-7DA5-4BC0-B205-E14E40D46D9F}" type="presOf" srcId="{65BBDF52-1FE2-4399-B71F-492F65B0FE47}" destId="{72809E02-B742-4026-9685-1B2FC42A889B}" srcOrd="0" destOrd="1" presId="urn:microsoft.com/office/officeart/2005/8/layout/process3"/>
    <dgm:cxn modelId="{A517BA7C-B9A4-4553-9A02-B7D596EECE27}" type="presOf" srcId="{7E5CDE11-DAD2-4FE7-9995-31521BB9B8E4}" destId="{39E19131-9399-458C-9E04-3983A44CCF3E}" srcOrd="0" destOrd="0" presId="urn:microsoft.com/office/officeart/2005/8/layout/process3"/>
    <dgm:cxn modelId="{F4E082B9-172B-4992-AE6A-705EB34D8133}" srcId="{7E5CDE11-DAD2-4FE7-9995-31521BB9B8E4}" destId="{121E122F-3460-4648-BFAC-A61949F09D72}" srcOrd="0" destOrd="0" parTransId="{93AFB10E-8445-466E-B82A-A87ACC639E45}" sibTransId="{F2102790-9702-4812-9A6B-2550C203015E}"/>
    <dgm:cxn modelId="{1FE8B4B7-DCF6-4A7E-A25C-5D67E49CBC2A}" type="presOf" srcId="{EE86ED21-DBA6-42B7-A024-632113876C5A}" destId="{A627B699-309B-481E-B4CD-343E3115B240}" srcOrd="0" destOrd="0" presId="urn:microsoft.com/office/officeart/2005/8/layout/process3"/>
    <dgm:cxn modelId="{53AB5C16-E2B8-4588-AC9A-D80361465A81}" srcId="{C8956A52-C2F3-45F2-B681-5015E691EC7F}" destId="{2F2AD4CD-33EA-4DD4-8912-3EB8C6FD22BF}" srcOrd="0" destOrd="0" parTransId="{45827E0F-7399-4F3D-B89E-FCB28B243783}" sibTransId="{6EEA2213-4C0C-4A4A-97B7-ECCD614EA89B}"/>
    <dgm:cxn modelId="{A0758A58-E4F9-4653-A006-885ED6151F95}" type="presOf" srcId="{FEF8AFBD-A9D4-4DD3-A2CE-DEF76F8B78F4}" destId="{22E87B87-52A3-4A65-9ADA-476294055AC7}" srcOrd="1" destOrd="0" presId="urn:microsoft.com/office/officeart/2005/8/layout/process3"/>
    <dgm:cxn modelId="{6AE97BEF-9F96-4BEF-959A-CEB74B926527}" type="presOf" srcId="{6DB0F29A-39E1-4DCC-8941-3BD4EE88EDDF}" destId="{7C31D4FC-64C7-4AEE-A2AF-AF8B3EC96400}" srcOrd="1" destOrd="0" presId="urn:microsoft.com/office/officeart/2005/8/layout/process3"/>
    <dgm:cxn modelId="{30584679-47A1-404A-B85E-25A6E1AB4B02}" srcId="{EE86ED21-DBA6-42B7-A024-632113876C5A}" destId="{7E5CDE11-DAD2-4FE7-9995-31521BB9B8E4}" srcOrd="1" destOrd="0" parTransId="{DDF4B603-2A51-46C8-90EE-8538740B7A41}" sibTransId="{2DAC64B1-63C1-4DCC-AA5D-9551BB544BC9}"/>
    <dgm:cxn modelId="{7C5CDCC7-EEC7-484C-B9B9-9D94DF17CCB2}" srcId="{EE86ED21-DBA6-42B7-A024-632113876C5A}" destId="{C8956A52-C2F3-45F2-B681-5015E691EC7F}" srcOrd="0" destOrd="0" parTransId="{BAE02457-7969-484A-B58A-AA4FB67F96CA}" sibTransId="{FEF8AFBD-A9D4-4DD3-A2CE-DEF76F8B78F4}"/>
    <dgm:cxn modelId="{02610EFF-7BEC-44EF-8B3D-AFD83FB39754}" type="presOf" srcId="{6DB0F29A-39E1-4DCC-8941-3BD4EE88EDDF}" destId="{DAE17E8F-3BBB-410B-849E-904321A0480A}" srcOrd="0" destOrd="0" presId="urn:microsoft.com/office/officeart/2005/8/layout/process3"/>
    <dgm:cxn modelId="{CC6E0304-DE29-4CD5-B8E3-C061CE27E6F4}" type="presParOf" srcId="{A627B699-309B-481E-B4CD-343E3115B240}" destId="{48DA0C77-1429-4E07-8E48-FB6FE94CE5D4}" srcOrd="0" destOrd="0" presId="urn:microsoft.com/office/officeart/2005/8/layout/process3"/>
    <dgm:cxn modelId="{59745C5E-0639-46E1-8C7B-AF0DB89E5629}" type="presParOf" srcId="{48DA0C77-1429-4E07-8E48-FB6FE94CE5D4}" destId="{AE39CFD8-CADB-48DC-94C5-08F9F20E7CCD}" srcOrd="0" destOrd="0" presId="urn:microsoft.com/office/officeart/2005/8/layout/process3"/>
    <dgm:cxn modelId="{2421DEC9-D2B4-4596-9238-703D514822C8}" type="presParOf" srcId="{48DA0C77-1429-4E07-8E48-FB6FE94CE5D4}" destId="{E8AA3B0E-6776-4200-AB17-EA397537E2D0}" srcOrd="1" destOrd="0" presId="urn:microsoft.com/office/officeart/2005/8/layout/process3"/>
    <dgm:cxn modelId="{A035C317-35C6-4371-B162-AACE44F84148}" type="presParOf" srcId="{48DA0C77-1429-4E07-8E48-FB6FE94CE5D4}" destId="{D4A5A571-636D-4A5D-A6F7-9D573B53F24E}" srcOrd="2" destOrd="0" presId="urn:microsoft.com/office/officeart/2005/8/layout/process3"/>
    <dgm:cxn modelId="{4F5E2513-D350-4BA5-9E05-62B18D0C9C9A}" type="presParOf" srcId="{A627B699-309B-481E-B4CD-343E3115B240}" destId="{17D929CD-470A-41F3-8ED8-9BAE340F293C}" srcOrd="1" destOrd="0" presId="urn:microsoft.com/office/officeart/2005/8/layout/process3"/>
    <dgm:cxn modelId="{EBFFB196-05AC-4084-B38B-24E5F97E0955}" type="presParOf" srcId="{17D929CD-470A-41F3-8ED8-9BAE340F293C}" destId="{22E87B87-52A3-4A65-9ADA-476294055AC7}" srcOrd="0" destOrd="0" presId="urn:microsoft.com/office/officeart/2005/8/layout/process3"/>
    <dgm:cxn modelId="{963B5AA9-59C1-42F2-BD00-ECBB2663D622}" type="presParOf" srcId="{A627B699-309B-481E-B4CD-343E3115B240}" destId="{4C655819-3D0F-4E20-9659-BEA564FA9344}" srcOrd="2" destOrd="0" presId="urn:microsoft.com/office/officeart/2005/8/layout/process3"/>
    <dgm:cxn modelId="{F2299903-D283-4A7F-B3AB-784A189E4F3D}" type="presParOf" srcId="{4C655819-3D0F-4E20-9659-BEA564FA9344}" destId="{39E19131-9399-458C-9E04-3983A44CCF3E}" srcOrd="0" destOrd="0" presId="urn:microsoft.com/office/officeart/2005/8/layout/process3"/>
    <dgm:cxn modelId="{1BFFEB79-003B-4062-8441-408AAFA98B40}" type="presParOf" srcId="{4C655819-3D0F-4E20-9659-BEA564FA9344}" destId="{7BCE04B5-A8A7-49EB-B6FE-D209EEF49734}" srcOrd="1" destOrd="0" presId="urn:microsoft.com/office/officeart/2005/8/layout/process3"/>
    <dgm:cxn modelId="{7E1198D5-ADB4-412E-BEFB-AEBE06168FA0}" type="presParOf" srcId="{4C655819-3D0F-4E20-9659-BEA564FA9344}" destId="{8F604BC5-AE5F-454D-9153-78D1A23B2538}" srcOrd="2" destOrd="0" presId="urn:microsoft.com/office/officeart/2005/8/layout/process3"/>
    <dgm:cxn modelId="{68AE7CAD-4D86-41A4-913C-13A03184CA7C}" type="presParOf" srcId="{A627B699-309B-481E-B4CD-343E3115B240}" destId="{8BF2191A-EEAF-45FF-BD8F-C46A0A335BCD}" srcOrd="3" destOrd="0" presId="urn:microsoft.com/office/officeart/2005/8/layout/process3"/>
    <dgm:cxn modelId="{FF93B2C6-DB1E-4EA0-9478-B4C501B5F7FA}" type="presParOf" srcId="{8BF2191A-EEAF-45FF-BD8F-C46A0A335BCD}" destId="{C3F3AB65-C205-4E9A-8D2C-F6E24C617B83}" srcOrd="0" destOrd="0" presId="urn:microsoft.com/office/officeart/2005/8/layout/process3"/>
    <dgm:cxn modelId="{24B2830F-DC12-4184-AF89-6EC593311708}" type="presParOf" srcId="{A627B699-309B-481E-B4CD-343E3115B240}" destId="{163E24AB-BB45-4464-A7DF-54F5DCD35518}" srcOrd="4" destOrd="0" presId="urn:microsoft.com/office/officeart/2005/8/layout/process3"/>
    <dgm:cxn modelId="{AE549DE1-3D15-46C9-A44F-17EE82DE67E2}" type="presParOf" srcId="{163E24AB-BB45-4464-A7DF-54F5DCD35518}" destId="{DAE17E8F-3BBB-410B-849E-904321A0480A}" srcOrd="0" destOrd="0" presId="urn:microsoft.com/office/officeart/2005/8/layout/process3"/>
    <dgm:cxn modelId="{AC123BC8-5662-456E-8AEA-7C27FB33644B}" type="presParOf" srcId="{163E24AB-BB45-4464-A7DF-54F5DCD35518}" destId="{7C31D4FC-64C7-4AEE-A2AF-AF8B3EC96400}" srcOrd="1" destOrd="0" presId="urn:microsoft.com/office/officeart/2005/8/layout/process3"/>
    <dgm:cxn modelId="{6C08BEEE-9110-4A9E-A194-7A308D711840}" type="presParOf" srcId="{163E24AB-BB45-4464-A7DF-54F5DCD35518}" destId="{72809E02-B742-4026-9685-1B2FC42A88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00D66-2BA5-4D3C-831B-36E9B62A108C}">
      <dsp:nvSpPr>
        <dsp:cNvPr id="0" name=""/>
        <dsp:cNvSpPr/>
      </dsp:nvSpPr>
      <dsp:spPr>
        <a:xfrm rot="16200000">
          <a:off x="1836" y="1845"/>
          <a:ext cx="3596709" cy="359670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партнёр</a:t>
          </a:r>
          <a:endParaRPr lang="ru-RU" sz="5000" kern="1200" dirty="0"/>
        </a:p>
      </dsp:txBody>
      <dsp:txXfrm rot="5400000">
        <a:off x="1836" y="901022"/>
        <a:ext cx="2967285" cy="1798355"/>
      </dsp:txXfrm>
    </dsp:sp>
    <dsp:sp modelId="{B5CE8C4F-02BC-487A-8EE7-C075BD5541AB}">
      <dsp:nvSpPr>
        <dsp:cNvPr id="0" name=""/>
        <dsp:cNvSpPr/>
      </dsp:nvSpPr>
      <dsp:spPr>
        <a:xfrm rot="5400000">
          <a:off x="5620554" y="1845"/>
          <a:ext cx="3596709" cy="359670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партнёр</a:t>
          </a:r>
          <a:endParaRPr lang="ru-RU" sz="5000" kern="1200" dirty="0"/>
        </a:p>
      </dsp:txBody>
      <dsp:txXfrm rot="-5400000">
        <a:off x="6249978" y="901022"/>
        <a:ext cx="2967285" cy="17983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9411D-C240-4568-AB6C-D6883D6E5A77}">
      <dsp:nvSpPr>
        <dsp:cNvPr id="0" name=""/>
        <dsp:cNvSpPr/>
      </dsp:nvSpPr>
      <dsp:spPr>
        <a:xfrm rot="5400000">
          <a:off x="3659109" y="-236614"/>
          <a:ext cx="5114405" cy="58464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отвержение ребенка, открытое неприятие и постоянная критика ребенка;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оскорбление или унижение его человеческого достоинства;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угрозы в адрес ребенка;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преднамеренная физическая или социальная изоляция ребенка, принуждение к одиночеству;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предъявление к ребенку требований, не соответствующих возрасту или возможностям;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ложь и невыполнение взрослым обещаний;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однократное грубое физическое воздействие, вызвавшее у ребенка психическую травму.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обвинение в адрес ребенка (брань, крики);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принижение его успехов, унижение его достоинства;</a:t>
          </a:r>
          <a:endParaRPr lang="ru-RU" sz="18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/>
        </a:p>
      </dsp:txBody>
      <dsp:txXfrm rot="-5400000">
        <a:off x="3293090" y="379070"/>
        <a:ext cx="5596779" cy="4615075"/>
      </dsp:txXfrm>
    </dsp:sp>
    <dsp:sp modelId="{EFA0A9F1-D4AD-4AE0-B1EC-D1E5469CA80A}">
      <dsp:nvSpPr>
        <dsp:cNvPr id="0" name=""/>
        <dsp:cNvSpPr/>
      </dsp:nvSpPr>
      <dsp:spPr>
        <a:xfrm>
          <a:off x="4464" y="2619"/>
          <a:ext cx="3288625" cy="53679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Психологическим насилием является</a:t>
          </a:r>
        </a:p>
      </dsp:txBody>
      <dsp:txXfrm>
        <a:off x="165001" y="163156"/>
        <a:ext cx="2967551" cy="5046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44415B-ECBD-42DE-B7C9-7220CA5461CD}">
      <dsp:nvSpPr>
        <dsp:cNvPr id="0" name=""/>
        <dsp:cNvSpPr/>
      </dsp:nvSpPr>
      <dsp:spPr>
        <a:xfrm>
          <a:off x="3206809" y="334795"/>
          <a:ext cx="5860107" cy="45628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- депрессии 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-  тревожности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- аффективным и тревожным расстройствам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заниженной самооценке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личностным нарушениям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4144427" y="334795"/>
        <a:ext cx="4922490" cy="4562811"/>
      </dsp:txXfrm>
    </dsp:sp>
    <dsp:sp modelId="{09A83861-A5EF-4C4A-9BA4-3B39EEB41069}">
      <dsp:nvSpPr>
        <dsp:cNvPr id="0" name=""/>
        <dsp:cNvSpPr/>
      </dsp:nvSpPr>
      <dsp:spPr>
        <a:xfrm>
          <a:off x="79250" y="328"/>
          <a:ext cx="3906738" cy="39067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Речевое насилие оказывает влияние на всю последующую жизнь человека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1379" y="572457"/>
        <a:ext cx="2762480" cy="27624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A3B0E-6776-4200-AB17-EA397537E2D0}">
      <dsp:nvSpPr>
        <dsp:cNvPr id="0" name=""/>
        <dsp:cNvSpPr/>
      </dsp:nvSpPr>
      <dsp:spPr>
        <a:xfrm>
          <a:off x="12200" y="1137706"/>
          <a:ext cx="1816674" cy="112149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     </a:t>
          </a: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Сказав так: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200" y="1137706"/>
        <a:ext cx="1816674" cy="747663"/>
      </dsp:txXfrm>
    </dsp:sp>
    <dsp:sp modelId="{D4A5A571-636D-4A5D-A6F7-9D573B53F24E}">
      <dsp:nvSpPr>
        <dsp:cNvPr id="0" name=""/>
        <dsp:cNvSpPr/>
      </dsp:nvSpPr>
      <dsp:spPr>
        <a:xfrm>
          <a:off x="107920" y="2029702"/>
          <a:ext cx="2213509" cy="35473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«Вы плохие ребята, обижаете Марию Ивановну, я уйду от вас к другим ребятам!»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2751" y="2094533"/>
        <a:ext cx="2083847" cy="3417678"/>
      </dsp:txXfrm>
    </dsp:sp>
    <dsp:sp modelId="{17D929CD-470A-41F3-8ED8-9BAE340F293C}">
      <dsp:nvSpPr>
        <dsp:cNvPr id="0" name=""/>
        <dsp:cNvSpPr/>
      </dsp:nvSpPr>
      <dsp:spPr>
        <a:xfrm rot="21497822">
          <a:off x="2153728" y="1238477"/>
          <a:ext cx="689316" cy="45229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" kern="1200"/>
        </a:p>
      </dsp:txBody>
      <dsp:txXfrm>
        <a:off x="2153758" y="1330953"/>
        <a:ext cx="553626" cy="271379"/>
      </dsp:txXfrm>
    </dsp:sp>
    <dsp:sp modelId="{7BCE04B5-A8A7-49EB-B6FE-D209EEF49734}">
      <dsp:nvSpPr>
        <dsp:cNvPr id="0" name=""/>
        <dsp:cNvSpPr/>
      </dsp:nvSpPr>
      <dsp:spPr>
        <a:xfrm>
          <a:off x="3128898" y="1065742"/>
          <a:ext cx="1816674" cy="10593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подумайте о последствиях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28898" y="1065742"/>
        <a:ext cx="1816674" cy="706265"/>
      </dsp:txXfrm>
    </dsp:sp>
    <dsp:sp modelId="{8F604BC5-AE5F-454D-9153-78D1A23B2538}">
      <dsp:nvSpPr>
        <dsp:cNvPr id="0" name=""/>
        <dsp:cNvSpPr/>
      </dsp:nvSpPr>
      <dsp:spPr>
        <a:xfrm>
          <a:off x="3207476" y="1735372"/>
          <a:ext cx="2199647" cy="376686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Чувство вины, страхи, тревожность, ощущение одиночества, нарушение сна, отчуждение от взрослых, "уход" в себя.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71901" y="1799797"/>
        <a:ext cx="2070797" cy="3638016"/>
      </dsp:txXfrm>
    </dsp:sp>
    <dsp:sp modelId="{8BF2191A-EEAF-45FF-BD8F-C46A0A335BCD}">
      <dsp:nvSpPr>
        <dsp:cNvPr id="0" name=""/>
        <dsp:cNvSpPr/>
      </dsp:nvSpPr>
      <dsp:spPr>
        <a:xfrm>
          <a:off x="5261889" y="1268300"/>
          <a:ext cx="672212" cy="45229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" kern="1200"/>
        </a:p>
      </dsp:txBody>
      <dsp:txXfrm>
        <a:off x="5261889" y="1358760"/>
        <a:ext cx="536522" cy="271379"/>
      </dsp:txXfrm>
    </dsp:sp>
    <dsp:sp modelId="{7C31D4FC-64C7-4AEE-A2AF-AF8B3EC96400}">
      <dsp:nvSpPr>
        <dsp:cNvPr id="0" name=""/>
        <dsp:cNvSpPr/>
      </dsp:nvSpPr>
      <dsp:spPr>
        <a:xfrm>
          <a:off x="6212413" y="1215050"/>
          <a:ext cx="1816674" cy="10593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вовремя исправьтесь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12413" y="1215050"/>
        <a:ext cx="1816674" cy="706265"/>
      </dsp:txXfrm>
    </dsp:sp>
    <dsp:sp modelId="{72809E02-B742-4026-9685-1B2FC42A889B}">
      <dsp:nvSpPr>
        <dsp:cNvPr id="0" name=""/>
        <dsp:cNvSpPr/>
      </dsp:nvSpPr>
      <dsp:spPr>
        <a:xfrm>
          <a:off x="6345047" y="2014311"/>
          <a:ext cx="2096006" cy="30240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"Я никогда 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вас </a:t>
          </a: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 оставлю, 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вы мои самые любимые!".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06437" y="2075701"/>
        <a:ext cx="1973226" cy="29012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24BAD-F586-4CE3-A789-B011E8FCEE61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6A0B-7506-40CA-8864-2159993EB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4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6A0B-7506-40CA-8864-2159993EBCB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62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6A0B-7506-40CA-8864-2159993EBCB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893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image" Target="../media/image20.png"/><Relationship Id="rId5" Type="http://schemas.openxmlformats.org/officeDocument/2006/relationships/diagramLayout" Target="../diagrams/layout11.xml"/><Relationship Id="rId10" Type="http://schemas.openxmlformats.org/officeDocument/2006/relationships/image" Target="../media/image19.png"/><Relationship Id="rId4" Type="http://schemas.openxmlformats.org/officeDocument/2006/relationships/diagramData" Target="../diagrams/data11.xml"/><Relationship Id="rId9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2.xml"/><Relationship Id="rId10" Type="http://schemas.microsoft.com/office/2007/relationships/hdphoto" Target="../media/hdphoto6.wdp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«Взаимодействие воспитателя                     с детьми в дошкольной организации»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2956" y="5020624"/>
            <a:ext cx="6400800" cy="1752600"/>
          </a:xfrm>
        </p:spPr>
        <p:txBody>
          <a:bodyPr/>
          <a:lstStyle/>
          <a:p>
            <a:r>
              <a:rPr lang="ru-RU" dirty="0" smtClean="0"/>
              <a:t>Педагог- психолог детского сада</a:t>
            </a:r>
          </a:p>
          <a:p>
            <a:r>
              <a:rPr lang="ru-RU" dirty="0" smtClean="0"/>
              <a:t> № 211 ОАО «РЖД» Л.В. </a:t>
            </a:r>
            <a:r>
              <a:rPr lang="ru-RU" dirty="0" err="1" smtClean="0"/>
              <a:t>Массарова</a:t>
            </a:r>
            <a:endParaRPr lang="ru-RU" dirty="0"/>
          </a:p>
        </p:txBody>
      </p:sp>
      <p:pic>
        <p:nvPicPr>
          <p:cNvPr id="1027" name="Picture 3" descr="F:\мо\otrisovat_kopi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0305" y1="44625" x2="50305" y2="44625"/>
                        <a14:foregroundMark x1="68010" y1="34125" x2="68010" y2="34125"/>
                        <a14:foregroundMark x1="67155" y1="45625" x2="67155" y2="45625"/>
                        <a14:foregroundMark x1="46520" y1="78250" x2="46520" y2="78250"/>
                        <a14:foregroundMark x1="47985" y1="76750" x2="47985" y2="76750"/>
                        <a14:foregroundMark x1="57387" y1="85500" x2="57387" y2="8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060848"/>
            <a:ext cx="2749318" cy="26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66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3923928" cy="4090466"/>
          </a:xfrm>
        </p:spPr>
        <p:txBody>
          <a:bodyPr>
            <a:normAutofit/>
          </a:bodyPr>
          <a:lstStyle/>
          <a:p>
            <a:r>
              <a:rPr lang="ru-RU" sz="2000" dirty="0"/>
              <a:t>Вначале пострадавшие, подвергаемые частым приступам гнева и агрессии, изливают ее младшим по возрасту или на животных, в том числе во время игр. Но результатом становится такое опасное социальное последствие, как дальнейшее воспроизводство жестокости. Косвенное подтверждение этому – увеличение числа совершенных подростками преступлений, сопряженных с насилием.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130" y="1484784"/>
            <a:ext cx="5367869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88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530832"/>
              </p:ext>
            </p:extLst>
          </p:nvPr>
        </p:nvGraphicFramePr>
        <p:xfrm>
          <a:off x="-26029" y="476672"/>
          <a:ext cx="9144000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275856" y="1412776"/>
            <a:ext cx="1872208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приводит  к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6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217816"/>
            <a:ext cx="6448188" cy="5640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55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Негативные установки        и контр установки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72456" y="2410609"/>
            <a:ext cx="21602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64446" y="3933056"/>
            <a:ext cx="3248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"Не кричи так, оглохнешь!"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79165" y="3656057"/>
            <a:ext cx="2768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"Скажи мне на ушко,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пошепчемся…!".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948264" y="2367727"/>
            <a:ext cx="144016" cy="12135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право 12"/>
          <p:cNvSpPr/>
          <p:nvPr/>
        </p:nvSpPr>
        <p:spPr>
          <a:xfrm>
            <a:off x="4355976" y="389079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82" y="4796340"/>
            <a:ext cx="3865612" cy="2061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040977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5432" y="2174432"/>
            <a:ext cx="231616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4735" y="141546"/>
            <a:ext cx="19541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НЕГАТИВНАЯ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3032" y="326213"/>
            <a:ext cx="27124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КОНТР 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255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223409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343" y="1772816"/>
            <a:ext cx="231616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4735" y="141546"/>
            <a:ext cx="19541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НЕГАТИВНАЯ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3032" y="326213"/>
            <a:ext cx="27124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КОНТР 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844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549894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1640" y="2276872"/>
            <a:ext cx="231616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4735" y="141546"/>
            <a:ext cx="19541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НЕГАТИВНАЯ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3032" y="326213"/>
            <a:ext cx="27124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КОНТР УСТАНОВКА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383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041672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6651602" y="2420888"/>
            <a:ext cx="2304256" cy="2808312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10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3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837" y="764703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4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4933755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420888"/>
            <a:ext cx="231616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56058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1318" y="656058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12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579269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295079"/>
            <a:ext cx="2316163" cy="300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84521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6788" y="764702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7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 ДО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3. Требования </a:t>
            </a:r>
            <a:r>
              <a:rPr lang="ru-RU" dirty="0">
                <a:solidFill>
                  <a:srgbClr val="FF0000"/>
                </a:solidFill>
              </a:rPr>
              <a:t>к психолого-педагогическим условиям реализации основной образовательной программы дошкольного </a:t>
            </a:r>
            <a:r>
              <a:rPr lang="ru-RU" dirty="0" smtClean="0">
                <a:solidFill>
                  <a:srgbClr val="FF0000"/>
                </a:solidFill>
              </a:rPr>
              <a:t>образования</a:t>
            </a:r>
          </a:p>
          <a:p>
            <a:pPr marL="0" indent="0" algn="ctr">
              <a:buNone/>
            </a:pPr>
            <a:r>
              <a:rPr lang="ru-RU" dirty="0" smtClean="0"/>
              <a:t>3.2.1</a:t>
            </a:r>
            <a:r>
              <a:rPr lang="ru-RU" dirty="0"/>
              <a:t>. Для успешной реализации Программы должны быть обеспечены следующие психолого-педагогические условия:</a:t>
            </a:r>
          </a:p>
          <a:p>
            <a:r>
              <a:rPr lang="ru-RU" dirty="0" smtClean="0"/>
              <a:t> уважение </a:t>
            </a:r>
            <a:r>
              <a:rPr lang="ru-RU" dirty="0"/>
              <a:t>педагогов к человеческому достоинству воспитанников, формирование и поддержка их положительной самооценки, уверенности в </a:t>
            </a:r>
            <a:r>
              <a:rPr lang="ru-RU" dirty="0" smtClean="0"/>
              <a:t>собственных </a:t>
            </a:r>
            <a:r>
              <a:rPr lang="ru-RU" dirty="0"/>
              <a:t>возможностях и способностях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защита </a:t>
            </a:r>
            <a:r>
              <a:rPr lang="ru-RU" dirty="0"/>
              <a:t>детей от всех форм физического и психического </a:t>
            </a:r>
            <a:r>
              <a:rPr lang="ru-RU" dirty="0" smtClean="0"/>
              <a:t>насилия.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11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493918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844824"/>
            <a:ext cx="2316163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2473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778" y="218047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3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662477"/>
              </p:ext>
            </p:extLst>
          </p:nvPr>
        </p:nvGraphicFramePr>
        <p:xfrm>
          <a:off x="457200" y="188640"/>
          <a:ext cx="85792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257488"/>
            <a:ext cx="2354985" cy="5051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-197491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837" y="-17310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81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245" y="5117654"/>
            <a:ext cx="1945952" cy="17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469800"/>
              </p:ext>
            </p:extLst>
          </p:nvPr>
        </p:nvGraphicFramePr>
        <p:xfrm>
          <a:off x="457200" y="188640"/>
          <a:ext cx="857929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918" y="2420888"/>
            <a:ext cx="231616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13314"/>
            <a:ext cx="219551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96" y="613314"/>
            <a:ext cx="2951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387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8626" y="0"/>
            <a:ext cx="5194920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Проанализируйте, какие оценки и установки вы даёте  детям. </a:t>
            </a:r>
          </a:p>
          <a:p>
            <a:pPr marL="0" indent="0">
              <a:buNone/>
            </a:pPr>
            <a:r>
              <a:rPr lang="ru-RU" sz="2800" dirty="0"/>
              <a:t>Сделайте так, чтобы негативных было очень мало, научитесь трансформировать их в позитивные, развивающие в ребёнке веру в себя.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026" name="Picture 2" descr="F:\мо\child_execution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88" l="0" r="100000">
                        <a14:foregroundMark x1="34667" y1="51753" x2="34667" y2="51753"/>
                        <a14:foregroundMark x1="33333" y1="48866" x2="33333" y2="48866"/>
                        <a14:foregroundMark x1="23667" y1="49897" x2="23667" y2="49897"/>
                        <a14:foregroundMark x1="26333" y1="47835" x2="26333" y2="47835"/>
                        <a14:foregroundMark x1="21667" y1="48247" x2="21667" y2="48247"/>
                        <a14:foregroundMark x1="37000" y1="59794" x2="37000" y2="59794"/>
                        <a14:foregroundMark x1="43333" y1="61031" x2="43333" y2="61031"/>
                        <a14:foregroundMark x1="53000" y1="58557" x2="53000" y2="58557"/>
                        <a14:foregroundMark x1="49000" y1="61237" x2="49000" y2="61237"/>
                        <a14:foregroundMark x1="61000" y1="58763" x2="61000" y2="58763"/>
                        <a14:foregroundMark x1="66667" y1="63918" x2="66667" y2="63918"/>
                        <a14:foregroundMark x1="71667" y1="63918" x2="71667" y2="63918"/>
                        <a14:foregroundMark x1="71000" y1="71134" x2="71000" y2="71134"/>
                        <a14:foregroundMark x1="66667" y1="69897" x2="66667" y2="69897"/>
                        <a14:foregroundMark x1="52667" y1="69691" x2="52667" y2="69691"/>
                        <a14:foregroundMark x1="46000" y1="66392" x2="46000" y2="66392"/>
                        <a14:foregroundMark x1="37667" y1="68454" x2="37667" y2="68454"/>
                        <a14:foregroundMark x1="30000" y1="72165" x2="30000" y2="72165"/>
                        <a14:foregroundMark x1="32333" y1="70928" x2="32333" y2="70928"/>
                        <a14:foregroundMark x1="23000" y1="69278" x2="23000" y2="69278"/>
                        <a14:foregroundMark x1="27667" y1="72577" x2="27667" y2="72577"/>
                        <a14:foregroundMark x1="13333" y1="71134" x2="13333" y2="71134"/>
                        <a14:foregroundMark x1="38000" y1="79588" x2="38000" y2="79588"/>
                        <a14:foregroundMark x1="43667" y1="76289" x2="43667" y2="76289"/>
                        <a14:foregroundMark x1="35667" y1="73402" x2="35667" y2="73402"/>
                        <a14:foregroundMark x1="57333" y1="76701" x2="57333" y2="76701"/>
                        <a14:foregroundMark x1="62000" y1="74433" x2="62000" y2="74433"/>
                        <a14:foregroundMark x1="53000" y1="73814" x2="53000" y2="73814"/>
                        <a14:foregroundMark x1="50000" y1="78351" x2="50000" y2="78351"/>
                        <a14:foregroundMark x1="51667" y1="94433" x2="51667" y2="94433"/>
                        <a14:foregroundMark x1="38000" y1="93196" x2="38000" y2="93196"/>
                        <a14:foregroundMark x1="13333" y1="82680" x2="13333" y2="82680"/>
                        <a14:foregroundMark x1="11333" y1="80825" x2="11333" y2="80825"/>
                        <a14:foregroundMark x1="9333" y1="82680" x2="9333" y2="82680"/>
                        <a14:foregroundMark x1="16333" y1="82474" x2="16333" y2="82474"/>
                        <a14:foregroundMark x1="11333" y1="82474" x2="11333" y2="82474"/>
                        <a14:foregroundMark x1="9667" y1="90103" x2="9667" y2="90103"/>
                        <a14:foregroundMark x1="9667" y1="95258" x2="9667" y2="95258"/>
                        <a14:foregroundMark x1="13000" y1="89072" x2="13000" y2="89072"/>
                        <a14:foregroundMark x1="15000" y1="89691" x2="15000" y2="89691"/>
                        <a14:foregroundMark x1="7000" y1="91340" x2="7000" y2="91340"/>
                        <a14:foregroundMark x1="13333" y1="97320" x2="13333" y2="97320"/>
                        <a14:foregroundMark x1="15000" y1="97732" x2="16333" y2="98969"/>
                        <a14:foregroundMark x1="19000" y1="96082" x2="19000" y2="96082"/>
                        <a14:foregroundMark x1="4667" y1="98144" x2="4667" y2="98144"/>
                        <a14:foregroundMark x1="4000" y1="96082" x2="4000" y2="96082"/>
                        <a14:foregroundMark x1="11333" y1="88247" x2="11333" y2="88247"/>
                        <a14:foregroundMark x1="11333" y1="87835" x2="11333" y2="87835"/>
                        <a14:foregroundMark x1="57333" y1="66804" x2="57333" y2="66804"/>
                        <a14:foregroundMark x1="54000" y1="76289" x2="54000" y2="76289"/>
                        <a14:foregroundMark x1="41333" y1="82680" x2="41333" y2="82680"/>
                        <a14:foregroundMark x1="44333" y1="92577" x2="44333" y2="92577"/>
                        <a14:foregroundMark x1="52667" y1="94845" x2="52667" y2="94845"/>
                        <a14:foregroundMark x1="53667" y1="96701" x2="53667" y2="96701"/>
                        <a14:foregroundMark x1="63000" y1="94433" x2="63000" y2="94433"/>
                        <a14:foregroundMark x1="59333" y1="95258" x2="59667" y2="97320"/>
                        <a14:foregroundMark x1="13000" y1="65773" x2="13000" y2="65773"/>
                        <a14:foregroundMark x1="10667" y1="85567" x2="10667" y2="85567"/>
                        <a14:foregroundMark x1="12000" y1="84536" x2="12000" y2="84536"/>
                        <a14:foregroundMark x1="9000" y1="89485" x2="9000" y2="8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860"/>
          <a:stretch/>
        </p:blipFill>
        <p:spPr bwMode="auto">
          <a:xfrm>
            <a:off x="817" y="0"/>
            <a:ext cx="2718626" cy="461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958876"/>
            <a:ext cx="3851920" cy="385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0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1036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16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3.2.5. </a:t>
            </a:r>
            <a:r>
              <a:rPr lang="ru-RU" sz="2000" b="1" dirty="0" smtClean="0">
                <a:solidFill>
                  <a:srgbClr val="FF0000"/>
                </a:solidFill>
              </a:rPr>
              <a:t> У педагогического работника, реализующего программу , должны быть сформированы основные </a:t>
            </a:r>
            <a:r>
              <a:rPr lang="ru-RU" sz="2000" b="1" dirty="0" err="1" smtClean="0">
                <a:solidFill>
                  <a:srgbClr val="FF0000"/>
                </a:solidFill>
              </a:rPr>
              <a:t>комтенции</a:t>
            </a:r>
            <a:r>
              <a:rPr lang="ru-RU" sz="2000" b="1" dirty="0" smtClean="0">
                <a:solidFill>
                  <a:srgbClr val="FF0000"/>
                </a:solidFill>
              </a:rPr>
              <a:t>, </a:t>
            </a:r>
            <a:r>
              <a:rPr lang="ru-RU" sz="2000" b="1" dirty="0">
                <a:solidFill>
                  <a:srgbClr val="FF0000"/>
                </a:solidFill>
              </a:rPr>
              <a:t>необходимые для создания социальной ситуации развития детей, соответствующей специфике дошкольного </a:t>
            </a:r>
            <a:r>
              <a:rPr lang="ru-RU" sz="2000" b="1" dirty="0" smtClean="0">
                <a:solidFill>
                  <a:srgbClr val="FF0000"/>
                </a:solidFill>
              </a:rPr>
              <a:t>возраста. Данные компетенции </a:t>
            </a:r>
            <a:r>
              <a:rPr lang="ru-RU" sz="2000" b="1" dirty="0">
                <a:solidFill>
                  <a:srgbClr val="FF0000"/>
                </a:solidFill>
              </a:rPr>
              <a:t>предполагают: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57298"/>
            <a:ext cx="8229600" cy="55007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1) обеспечение эмоционального благополучия через:</a:t>
            </a:r>
          </a:p>
          <a:p>
            <a:r>
              <a:rPr lang="ru-RU" dirty="0" smtClean="0"/>
              <a:t>непосредственное общение с каждым ребенком;</a:t>
            </a:r>
          </a:p>
          <a:p>
            <a:r>
              <a:rPr lang="ru-RU" dirty="0" smtClean="0"/>
              <a:t>уважительное отношение к каждому ребенку, к его чувствам и потребностям;</a:t>
            </a:r>
          </a:p>
          <a:p>
            <a:pPr marL="0" indent="0">
              <a:buNone/>
            </a:pPr>
            <a:r>
              <a:rPr lang="ru-RU" dirty="0" smtClean="0"/>
              <a:t>2) поддержку индивидуальности и инициативы детей через:</a:t>
            </a:r>
          </a:p>
          <a:p>
            <a:r>
              <a:rPr lang="ru-RU" dirty="0" smtClean="0"/>
              <a:t>создание условий для свободного выбора детьми деятельности, участников совместной деятельности;</a:t>
            </a:r>
          </a:p>
          <a:p>
            <a:r>
              <a:rPr lang="ru-RU" dirty="0" smtClean="0"/>
              <a:t>создание условий для принятия детьми решений, выражения своих чувств и мыслей;</a:t>
            </a:r>
          </a:p>
          <a:p>
            <a:r>
              <a:rPr lang="ru-RU" dirty="0" err="1" smtClean="0"/>
              <a:t>недирективную</a:t>
            </a:r>
            <a:r>
              <a:rPr lang="ru-RU" dirty="0" smtClean="0"/>
              <a:t> помощь детям, поддержку детской инициативы и самостоятельности в разных видах деятельности (игровой, исследовательской, проектной, познавательной и т.д.);</a:t>
            </a:r>
          </a:p>
          <a:p>
            <a:pPr>
              <a:buNone/>
            </a:pPr>
            <a:r>
              <a:rPr lang="ru-RU" dirty="0" smtClean="0"/>
              <a:t>3) установление правил поведения в помещении, на прогулке, во время образовательной деятельности, осуществляемой в режимных моментах, непосредственной образовательной деятельности и пр., предъявление их в конструктивной                         </a:t>
            </a:r>
            <a:r>
              <a:rPr lang="ru-RU" sz="3400" b="1" u="sng" dirty="0" smtClean="0">
                <a:solidFill>
                  <a:srgbClr val="FF0000"/>
                </a:solidFill>
              </a:rPr>
              <a:t>(без обвинений и угроз) </a:t>
            </a:r>
            <a:r>
              <a:rPr lang="ru-RU" dirty="0" smtClean="0"/>
              <a:t>и понятийной детям форме.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8088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cdns2.freepik.com/free-photo/download-blank-book-template--psd-file-&amp;-icons_55-29293436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537" y1="16164" x2="14537" y2="16164"/>
                        <a14:foregroundMark x1="16773" y1="13699" x2="16773" y2="13699"/>
                        <a14:foregroundMark x1="55272" y1="91507" x2="55272" y2="91507"/>
                        <a14:foregroundMark x1="54313" y1="89589" x2="54313" y2="89589"/>
                        <a14:foregroundMark x1="58466" y1="89863" x2="58466" y2="89863"/>
                        <a14:foregroundMark x1="85144" y1="15342" x2="85144" y2="15342"/>
                        <a14:foregroundMark x1="85144" y1="26301" x2="85144" y2="26301"/>
                        <a14:foregroundMark x1="85942" y1="34795" x2="85942" y2="34795"/>
                        <a14:foregroundMark x1="45367" y1="91233" x2="45367" y2="91233"/>
                        <a14:foregroundMark x1="51597" y1="91233" x2="51597" y2="91233"/>
                        <a14:foregroundMark x1="39137" y1="90411" x2="39137" y2="904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233" t="10023" r="9923"/>
          <a:stretch/>
        </p:blipFill>
        <p:spPr bwMode="auto">
          <a:xfrm>
            <a:off x="395537" y="476671"/>
            <a:ext cx="8748464" cy="589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889" y="764704"/>
            <a:ext cx="3633787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 descr="http://www.e-reading.link/illustrations/130/130789-i_073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81" r="32178"/>
          <a:stretch/>
        </p:blipFill>
        <p:spPr bwMode="auto">
          <a:xfrm>
            <a:off x="1475656" y="1556792"/>
            <a:ext cx="2409249" cy="2826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19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008692"/>
              </p:ext>
            </p:extLst>
          </p:nvPr>
        </p:nvGraphicFramePr>
        <p:xfrm>
          <a:off x="-24202" y="476671"/>
          <a:ext cx="9219101" cy="360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14054" y1="35769" x2="14054" y2="35769"/>
                        <a14:foregroundMark x1="26306" y1="53077" x2="26306" y2="53077"/>
                        <a14:foregroundMark x1="10811" y1="70000" x2="10811" y2="70000"/>
                        <a14:foregroundMark x1="8288" y1="45769" x2="8288" y2="45769"/>
                        <a14:foregroundMark x1="20901" y1="40385" x2="20901" y2="40385"/>
                        <a14:foregroundMark x1="26306" y1="43077" x2="26306" y2="43077"/>
                        <a14:foregroundMark x1="10270" y1="84615" x2="10270" y2="84615"/>
                        <a14:foregroundMark x1="19279" y1="82692" x2="19279" y2="82692"/>
                        <a14:foregroundMark x1="14054" y1="73462" x2="14054" y2="73462"/>
                        <a14:foregroundMark x1="16757" y1="91538" x2="16757" y2="91538"/>
                        <a14:foregroundMark x1="24685" y1="80769" x2="24685" y2="80769"/>
                        <a14:foregroundMark x1="21261" y1="85385" x2="21261" y2="85385"/>
                        <a14:foregroundMark x1="15315" y1="90000" x2="15315" y2="90000"/>
                        <a14:foregroundMark x1="8288" y1="82692" x2="8288" y2="82692"/>
                        <a14:foregroundMark x1="3964" y1="80769" x2="3964" y2="80769"/>
                        <a14:foregroundMark x1="5225" y1="85385" x2="5225" y2="85385"/>
                        <a14:foregroundMark x1="27207" y1="63846" x2="27207" y2="63846"/>
                        <a14:foregroundMark x1="30090" y1="62692" x2="30090" y2="62692"/>
                        <a14:foregroundMark x1="31892" y1="88077" x2="31892" y2="88077"/>
                        <a14:foregroundMark x1="40360" y1="88077" x2="40360" y2="88077"/>
                        <a14:foregroundMark x1="43243" y1="82692" x2="43243" y2="82692"/>
                        <a14:foregroundMark x1="32252" y1="82692" x2="32252" y2="82692"/>
                        <a14:foregroundMark x1="27568" y1="90000" x2="27568" y2="90000"/>
                        <a14:foregroundMark x1="32613" y1="84615" x2="32613" y2="84615"/>
                        <a14:foregroundMark x1="34054" y1="84615" x2="34054" y2="84615"/>
                        <a14:foregroundMark x1="36577" y1="80000" x2="36577" y2="80000"/>
                        <a14:foregroundMark x1="36937" y1="80000" x2="36937" y2="80000"/>
                        <a14:foregroundMark x1="11532" y1="33077" x2="11532" y2="33077"/>
                        <a14:foregroundMark x1="20541" y1="92692" x2="20541" y2="92692"/>
                        <a14:foregroundMark x1="28288" y1="85769" x2="28288" y2="85769"/>
                        <a14:foregroundMark x1="27568" y1="81154" x2="27568" y2="81154"/>
                        <a14:foregroundMark x1="21622" y1="90385" x2="22883" y2="89231"/>
                        <a14:foregroundMark x1="18559" y1="94615" x2="18559" y2="94615"/>
                        <a14:foregroundMark x1="27568" y1="59615" x2="27568" y2="59615"/>
                        <a14:foregroundMark x1="25766" y1="56154" x2="25766" y2="56154"/>
                        <a14:foregroundMark x1="25766" y1="54231" x2="25766" y2="54231"/>
                        <a14:foregroundMark x1="88649" y1="6538" x2="88649" y2="6538"/>
                        <a14:foregroundMark x1="83604" y1="10000" x2="83604" y2="10000"/>
                        <a14:foregroundMark x1="83604" y1="17308" x2="83604" y2="17308"/>
                        <a14:foregroundMark x1="6847" y1="78462" x2="6847" y2="78462"/>
                        <a14:foregroundMark x1="17838" y1="44231" x2="17838" y2="44231"/>
                        <a14:foregroundMark x1="20721" y1="45385" x2="20721" y2="45385"/>
                        <a14:foregroundMark x1="28829" y1="60385" x2="28829" y2="60385"/>
                        <a14:foregroundMark x1="26306" y1="65000" x2="26306" y2="65000"/>
                        <a14:foregroundMark x1="20360" y1="89231" x2="20360" y2="89231"/>
                        <a14:foregroundMark x1="15676" y1="89231" x2="15676" y2="89231"/>
                        <a14:foregroundMark x1="14775" y1="90385" x2="14775" y2="90385"/>
                        <a14:foregroundMark x1="17297" y1="83077" x2="21081" y2="82308"/>
                        <a14:foregroundMark x1="27568" y1="77692" x2="27568" y2="77692"/>
                        <a14:foregroundMark x1="29550" y1="78462" x2="29550" y2="78462"/>
                        <a14:foregroundMark x1="32072" y1="79231" x2="35856" y2="81154"/>
                        <a14:foregroundMark x1="38018" y1="83846" x2="38018" y2="83846"/>
                        <a14:foregroundMark x1="40180" y1="85000" x2="40180" y2="85000"/>
                        <a14:foregroundMark x1="45225" y1="50769" x2="45225" y2="50769"/>
                        <a14:foregroundMark x1="43964" y1="44231" x2="43964" y2="44231"/>
                        <a14:foregroundMark x1="41441" y1="35385" x2="41441" y2="35385"/>
                        <a14:foregroundMark x1="46847" y1="56154" x2="46847" y2="56154"/>
                        <a14:foregroundMark x1="50270" y1="58846" x2="50270" y2="58846"/>
                        <a14:foregroundMark x1="80180" y1="28077" x2="80180" y2="28077"/>
                        <a14:foregroundMark x1="48108" y1="80385" x2="49369" y2="80385"/>
                        <a14:foregroundMark x1="51892" y1="72308" x2="51892" y2="72308"/>
                        <a14:foregroundMark x1="51892" y1="64231" x2="51892" y2="64231"/>
                        <a14:foregroundMark x1="53694" y1="60385" x2="54054" y2="57692"/>
                        <a14:foregroundMark x1="54054" y1="56154" x2="54054" y2="56154"/>
                        <a14:foregroundMark x1="51532" y1="51538" x2="51532" y2="51538"/>
                        <a14:foregroundMark x1="16937" y1="41538" x2="16937" y2="41538"/>
                        <a14:foregroundMark x1="14414" y1="35385" x2="14414" y2="35385"/>
                        <a14:foregroundMark x1="10991" y1="48077" x2="12793" y2="48077"/>
                        <a14:foregroundMark x1="11532" y1="45385" x2="11532" y2="45385"/>
                        <a14:foregroundMark x1="11532" y1="41538" x2="11532" y2="41538"/>
                        <a14:foregroundMark x1="15676" y1="80385" x2="16577" y2="83077"/>
                        <a14:foregroundMark x1="16577" y1="83077" x2="18198" y2="83846"/>
                        <a14:foregroundMark x1="26306" y1="58846" x2="26306" y2="58846"/>
                        <a14:foregroundMark x1="27027" y1="55000" x2="27027" y2="55000"/>
                        <a14:foregroundMark x1="27027" y1="52308" x2="27027" y2="52308"/>
                        <a14:foregroundMark x1="26306" y1="50769" x2="26306" y2="50769"/>
                        <a14:foregroundMark x1="25766" y1="48077" x2="25766" y2="48077"/>
                        <a14:foregroundMark x1="27928" y1="52308" x2="27928" y2="52308"/>
                        <a14:foregroundMark x1="28829" y1="55000" x2="28829" y2="55000"/>
                        <a14:foregroundMark x1="24505" y1="56154" x2="24505" y2="56154"/>
                        <a14:foregroundMark x1="24144" y1="56154" x2="24144" y2="56154"/>
                        <a14:foregroundMark x1="23243" y1="56923" x2="23243" y2="56923"/>
                        <a14:foregroundMark x1="22342" y1="57692" x2="22342" y2="57692"/>
                        <a14:foregroundMark x1="21622" y1="59615" x2="21622" y2="59615"/>
                        <a14:foregroundMark x1="21081" y1="60385" x2="21081" y2="60385"/>
                        <a14:foregroundMark x1="21081" y1="61538" x2="21081" y2="61538"/>
                        <a14:foregroundMark x1="50270" y1="76538" x2="50270" y2="76538"/>
                        <a14:foregroundMark x1="48108" y1="77692" x2="46486" y2="78462"/>
                        <a14:foregroundMark x1="43964" y1="73846" x2="43964" y2="73846"/>
                        <a14:foregroundMark x1="41441" y1="70385" x2="41441" y2="70385"/>
                        <a14:foregroundMark x1="40180" y1="70385" x2="40180" y2="70385"/>
                        <a14:foregroundMark x1="38378" y1="73077" x2="38378" y2="73077"/>
                        <a14:foregroundMark x1="37658" y1="75769" x2="37658" y2="75769"/>
                        <a14:foregroundMark x1="37658" y1="78462" x2="37658" y2="78462"/>
                        <a14:foregroundMark x1="35135" y1="78462" x2="35135" y2="78462"/>
                        <a14:foregroundMark x1="27928" y1="79231" x2="23604" y2="81154"/>
                        <a14:foregroundMark x1="21081" y1="81154" x2="21081" y2="81154"/>
                        <a14:foregroundMark x1="19820" y1="82308" x2="19820" y2="82308"/>
                        <a14:foregroundMark x1="18198" y1="83846" x2="16937" y2="86538"/>
                        <a14:foregroundMark x1="14775" y1="83846" x2="14775" y2="83846"/>
                        <a14:foregroundMark x1="14775" y1="83846" x2="14775" y2="83846"/>
                        <a14:foregroundMark x1="14775" y1="85769" x2="14775" y2="88462"/>
                        <a14:foregroundMark x1="14775" y1="89231" x2="14775" y2="89231"/>
                        <a14:foregroundMark x1="14414" y1="91923" x2="14414" y2="91923"/>
                        <a14:foregroundMark x1="13153" y1="88462" x2="11892" y2="85769"/>
                        <a14:foregroundMark x1="10991" y1="83846" x2="10991" y2="83846"/>
                        <a14:foregroundMark x1="10631" y1="78462" x2="10631" y2="78462"/>
                        <a14:foregroundMark x1="46486" y1="73846" x2="46486" y2="73846"/>
                        <a14:foregroundMark x1="46847" y1="75000" x2="46847" y2="75000"/>
                        <a14:foregroundMark x1="51171" y1="71154" x2="51171" y2="71154"/>
                        <a14:foregroundMark x1="51532" y1="70385" x2="51532" y2="70385"/>
                        <a14:foregroundMark x1="51532" y1="67692" x2="51532" y2="67692"/>
                        <a14:foregroundMark x1="51532" y1="66923" x2="51532" y2="66923"/>
                        <a14:foregroundMark x1="47748" y1="68462" x2="47748" y2="68462"/>
                        <a14:foregroundMark x1="46486" y1="68462" x2="46486" y2="68462"/>
                        <a14:foregroundMark x1="45225" y1="70385" x2="44324" y2="73846"/>
                        <a14:foregroundMark x1="44324" y1="73846" x2="44324" y2="73846"/>
                        <a14:foregroundMark x1="43604" y1="73846" x2="43604" y2="73846"/>
                        <a14:foregroundMark x1="43063" y1="73846" x2="43063" y2="73846"/>
                        <a14:foregroundMark x1="42703" y1="75769" x2="42703" y2="75769"/>
                        <a14:foregroundMark x1="41802" y1="78462" x2="41802" y2="78462"/>
                        <a14:foregroundMark x1="41802" y1="79231" x2="43063" y2="82308"/>
                        <a14:foregroundMark x1="46126" y1="81154" x2="46126" y2="81154"/>
                        <a14:foregroundMark x1="47387" y1="82308" x2="47387" y2="82308"/>
                        <a14:foregroundMark x1="48108" y1="80385" x2="46486" y2="79231"/>
                        <a14:foregroundMark x1="45225" y1="75000" x2="45225" y2="75000"/>
                        <a14:foregroundMark x1="41802" y1="72308" x2="41802" y2="72308"/>
                        <a14:foregroundMark x1="30450" y1="45385" x2="29550" y2="48846"/>
                        <a14:foregroundMark x1="26667" y1="48846" x2="26667" y2="51538"/>
                        <a14:foregroundMark x1="26667" y1="51538" x2="26667" y2="51538"/>
                        <a14:foregroundMark x1="24505" y1="53462" x2="24144" y2="56154"/>
                        <a14:foregroundMark x1="22342" y1="56154" x2="22342" y2="56154"/>
                        <a14:foregroundMark x1="21982" y1="56154" x2="21982" y2="56154"/>
                        <a14:foregroundMark x1="21982" y1="56923" x2="21982" y2="56923"/>
                        <a14:foregroundMark x1="21982" y1="56923" x2="21982" y2="56923"/>
                        <a14:foregroundMark x1="21081" y1="56154" x2="19820" y2="57692"/>
                        <a14:foregroundMark x1="17838" y1="63077" x2="17838" y2="65769"/>
                        <a14:foregroundMark x1="17838" y1="65000" x2="17838" y2="65000"/>
                        <a14:foregroundMark x1="17838" y1="67692" x2="17838" y2="72308"/>
                        <a14:foregroundMark x1="15315" y1="76538" x2="15315" y2="76538"/>
                        <a14:foregroundMark x1="15315" y1="80385" x2="16036" y2="85000"/>
                        <a14:foregroundMark x1="16577" y1="85769" x2="18559" y2="88462"/>
                        <a14:foregroundMark x1="19099" y1="88462" x2="19099" y2="85769"/>
                        <a14:foregroundMark x1="19459" y1="82308" x2="25766" y2="83077"/>
                        <a14:foregroundMark x1="30811" y1="78462" x2="33874" y2="79231"/>
                        <a14:foregroundMark x1="38378" y1="79231" x2="40180" y2="80385"/>
                        <a14:foregroundMark x1="41802" y1="75769" x2="41802" y2="75769"/>
                        <a14:foregroundMark x1="43604" y1="73077" x2="43604" y2="73077"/>
                        <a14:foregroundMark x1="10270" y1="28077" x2="10270" y2="28077"/>
                        <a14:foregroundMark x1="11532" y1="28077" x2="15315" y2="30769"/>
                        <a14:foregroundMark x1="15676" y1="30769" x2="15676" y2="30769"/>
                        <a14:foregroundMark x1="15676" y1="30769" x2="16937" y2="30769"/>
                        <a14:foregroundMark x1="18198" y1="31538" x2="19459" y2="36154"/>
                        <a14:foregroundMark x1="21982" y1="43462" x2="22883" y2="46154"/>
                        <a14:foregroundMark x1="53694" y1="13846" x2="53694" y2="13846"/>
                        <a14:foregroundMark x1="58739" y1="15385" x2="58739" y2="15385"/>
                        <a14:foregroundMark x1="60360" y1="21923" x2="60360" y2="21923"/>
                        <a14:foregroundMark x1="61261" y1="25385" x2="61261" y2="25385"/>
                        <a14:foregroundMark x1="62162" y1="27308" x2="62162" y2="27308"/>
                        <a14:foregroundMark x1="62523" y1="30000" x2="63423" y2="32692"/>
                        <a14:foregroundMark x1="63423" y1="33462" x2="63423" y2="33462"/>
                        <a14:foregroundMark x1="64685" y1="36154" x2="64685" y2="36154"/>
                        <a14:foregroundMark x1="65045" y1="40769" x2="65045" y2="40769"/>
                        <a14:foregroundMark x1="65405" y1="41538" x2="65405" y2="41538"/>
                        <a14:foregroundMark x1="66306" y1="42308" x2="66306" y2="42308"/>
                        <a14:foregroundMark x1="67207" y1="42308" x2="67207" y2="42308"/>
                        <a14:foregroundMark x1="67568" y1="43462" x2="67568" y2="43462"/>
                        <a14:foregroundMark x1="67568" y1="43462" x2="67568" y2="43462"/>
                        <a14:foregroundMark x1="55315" y1="16538" x2="55315" y2="16538"/>
                        <a14:foregroundMark x1="55315" y1="15385" x2="55315" y2="15385"/>
                        <a14:foregroundMark x1="55315" y1="14615" x2="55315" y2="14615"/>
                        <a14:foregroundMark x1="52793" y1="14615" x2="52793" y2="14615"/>
                        <a14:foregroundMark x1="51892" y1="14615" x2="51892" y2="14615"/>
                        <a14:foregroundMark x1="50631" y1="16538" x2="50631" y2="16538"/>
                        <a14:foregroundMark x1="50631" y1="16538" x2="50631" y2="16538"/>
                        <a14:foregroundMark x1="50270" y1="19231" x2="50270" y2="19231"/>
                        <a14:foregroundMark x1="49369" y1="20000" x2="49369" y2="20000"/>
                        <a14:foregroundMark x1="47748" y1="20769" x2="47748" y2="20769"/>
                        <a14:foregroundMark x1="46847" y1="20769" x2="46847" y2="20769"/>
                        <a14:foregroundMark x1="46486" y1="21923" x2="46486" y2="21923"/>
                        <a14:foregroundMark x1="44865" y1="21923" x2="44865" y2="21923"/>
                        <a14:foregroundMark x1="43063" y1="21923" x2="43063" y2="21923"/>
                        <a14:foregroundMark x1="42703" y1="22692" x2="42703" y2="22692"/>
                        <a14:foregroundMark x1="42162" y1="23462" x2="42162" y2="23462"/>
                        <a14:foregroundMark x1="41802" y1="24615" x2="41802" y2="24615"/>
                        <a14:foregroundMark x1="41802" y1="24615" x2="41802" y2="28077"/>
                        <a14:foregroundMark x1="42703" y1="30000" x2="42703" y2="30000"/>
                        <a14:foregroundMark x1="42703" y1="30769" x2="42703" y2="30769"/>
                        <a14:foregroundMark x1="43604" y1="33462" x2="43604" y2="33462"/>
                        <a14:foregroundMark x1="43604" y1="33462" x2="43604" y2="33462"/>
                        <a14:foregroundMark x1="8468" y1="32692" x2="8468" y2="32692"/>
                        <a14:foregroundMark x1="8468" y1="34231" x2="9369" y2="40769"/>
                        <a14:foregroundMark x1="43604" y1="24615" x2="43604" y2="24615"/>
                        <a14:foregroundMark x1="42703" y1="28077" x2="41441" y2="32692"/>
                        <a14:foregroundMark x1="41441" y1="32692" x2="41441" y2="32692"/>
                        <a14:foregroundMark x1="41802" y1="34231" x2="41802" y2="34231"/>
                        <a14:foregroundMark x1="42162" y1="34231" x2="42162" y2="34231"/>
                        <a14:foregroundMark x1="43964" y1="36923" x2="43964" y2="36923"/>
                        <a14:foregroundMark x1="45225" y1="38077" x2="45225" y2="40769"/>
                        <a14:foregroundMark x1="45225" y1="40769" x2="45225" y2="40769"/>
                        <a14:foregroundMark x1="46126" y1="40769" x2="46126" y2="40769"/>
                        <a14:foregroundMark x1="46847" y1="41538" x2="46847" y2="41538"/>
                        <a14:foregroundMark x1="47748" y1="43462" x2="47748" y2="43462"/>
                        <a14:foregroundMark x1="48649" y1="44231" x2="50270" y2="48846"/>
                        <a14:foregroundMark x1="50631" y1="50769" x2="51171" y2="53462"/>
                        <a14:foregroundMark x1="51171" y1="53462" x2="51171" y2="53462"/>
                        <a14:foregroundMark x1="52793" y1="57692" x2="52793" y2="57692"/>
                        <a14:foregroundMark x1="53694" y1="59615" x2="54955" y2="60385"/>
                        <a14:foregroundMark x1="55315" y1="60385" x2="53153" y2="61538"/>
                        <a14:foregroundMark x1="51532" y1="59615" x2="51532" y2="59615"/>
                        <a14:foregroundMark x1="51171" y1="57692" x2="51171" y2="57692"/>
                        <a14:foregroundMark x1="49369" y1="54231" x2="49369" y2="54231"/>
                        <a14:foregroundMark x1="49009" y1="53462" x2="49009" y2="53462"/>
                        <a14:foregroundMark x1="46847" y1="50769" x2="46847" y2="50769"/>
                        <a14:foregroundMark x1="46847" y1="49615" x2="46847" y2="49615"/>
                        <a14:foregroundMark x1="46126" y1="48077" x2="44324" y2="45385"/>
                        <a14:foregroundMark x1="42703" y1="36154" x2="42703" y2="36154"/>
                        <a14:foregroundMark x1="42703" y1="36154" x2="42703" y2="36154"/>
                        <a14:foregroundMark x1="42703" y1="34231" x2="42703" y2="34231"/>
                        <a14:foregroundMark x1="42703" y1="34231" x2="42703" y2="34231"/>
                        <a14:foregroundMark x1="42703" y1="33462" x2="42703" y2="33462"/>
                        <a14:foregroundMark x1="42703" y1="33462" x2="46847" y2="81154"/>
                        <a14:foregroundMark x1="44324" y1="91923" x2="44324" y2="91923"/>
                        <a14:foregroundMark x1="43063" y1="88462" x2="42703" y2="91154"/>
                        <a14:foregroundMark x1="41802" y1="91154" x2="41802" y2="91154"/>
                        <a14:foregroundMark x1="41802" y1="91154" x2="41802" y2="91154"/>
                        <a14:foregroundMark x1="16937" y1="94615" x2="16937" y2="94615"/>
                        <a14:foregroundMark x1="16937" y1="95769" x2="16937" y2="95769"/>
                        <a14:foregroundMark x1="16937" y1="95769" x2="16937" y2="95769"/>
                        <a14:foregroundMark x1="40541" y1="88462" x2="40541" y2="88462"/>
                        <a14:foregroundMark x1="40180" y1="88462" x2="40180" y2="88462"/>
                        <a14:foregroundMark x1="39640" y1="88462" x2="38378" y2="86538"/>
                        <a14:foregroundMark x1="36396" y1="83077" x2="36396" y2="83077"/>
                        <a14:foregroundMark x1="35856" y1="81154" x2="35856" y2="81154"/>
                        <a14:foregroundMark x1="35856" y1="81154" x2="35856" y2="81154"/>
                        <a14:foregroundMark x1="35135" y1="76538" x2="35135" y2="76538"/>
                        <a14:foregroundMark x1="35135" y1="76538" x2="35135" y2="76538"/>
                        <a14:foregroundMark x1="35135" y1="76538" x2="35135" y2="76538"/>
                        <a14:foregroundMark x1="34595" y1="76538" x2="34595" y2="76538"/>
                        <a14:foregroundMark x1="31712" y1="83846" x2="29550" y2="87692"/>
                        <a14:foregroundMark x1="28829" y1="91154" x2="28829" y2="91154"/>
                        <a14:foregroundMark x1="28829" y1="91154" x2="28829" y2="91154"/>
                        <a14:foregroundMark x1="27928" y1="91154" x2="27928" y2="91154"/>
                        <a14:foregroundMark x1="25766" y1="88462" x2="25766" y2="88462"/>
                        <a14:foregroundMark x1="24505" y1="87692" x2="24505" y2="87692"/>
                        <a14:foregroundMark x1="24505" y1="87692" x2="24505" y2="87692"/>
                        <a14:foregroundMark x1="24144" y1="85000" x2="22342" y2="85000"/>
                        <a14:foregroundMark x1="21081" y1="83846" x2="21081" y2="83846"/>
                        <a14:foregroundMark x1="18198" y1="83077" x2="18198" y2="83077"/>
                        <a14:foregroundMark x1="16036" y1="83077" x2="16036" y2="83077"/>
                        <a14:foregroundMark x1="14775" y1="83077" x2="13514" y2="97308"/>
                        <a14:foregroundMark x1="12793" y1="91923" x2="12793" y2="91923"/>
                        <a14:foregroundMark x1="11892" y1="87692" x2="11892" y2="87692"/>
                        <a14:foregroundMark x1="10631" y1="83077" x2="10270" y2="80385"/>
                        <a14:foregroundMark x1="9009" y1="73846" x2="9009" y2="73846"/>
                        <a14:foregroundMark x1="7568" y1="67692" x2="7568" y2="67692"/>
                        <a14:foregroundMark x1="7207" y1="65000" x2="7207" y2="65000"/>
                        <a14:foregroundMark x1="7207" y1="64231" x2="7207" y2="64231"/>
                        <a14:foregroundMark x1="7207" y1="63077" x2="7207" y2="63077"/>
                        <a14:foregroundMark x1="8468" y1="58846" x2="8468" y2="58846"/>
                        <a14:foregroundMark x1="10270" y1="54231" x2="12252" y2="56154"/>
                        <a14:foregroundMark x1="57838" y1="50769" x2="57838" y2="50769"/>
                        <a14:foregroundMark x1="59459" y1="48846" x2="59459" y2="44231"/>
                        <a14:foregroundMark x1="54414" y1="28846" x2="54414" y2="28846"/>
                        <a14:foregroundMark x1="53153" y1="25385" x2="57477" y2="27308"/>
                        <a14:foregroundMark x1="57838" y1="27308" x2="58198" y2="30000"/>
                        <a14:foregroundMark x1="61261" y1="34231" x2="66306" y2="50769"/>
                        <a14:foregroundMark x1="66306" y1="50769" x2="66306" y2="50769"/>
                        <a14:foregroundMark x1="66306" y1="50769" x2="66306" y2="50769"/>
                        <a14:foregroundMark x1="66306" y1="49615" x2="66306" y2="49615"/>
                        <a14:foregroundMark x1="49910" y1="58846" x2="49910" y2="63077"/>
                        <a14:foregroundMark x1="49009" y1="62308" x2="49009" y2="62308"/>
                        <a14:foregroundMark x1="49009" y1="60385" x2="49009" y2="60385"/>
                        <a14:foregroundMark x1="48649" y1="66923" x2="53153" y2="97308"/>
                        <a14:foregroundMark x1="52793" y1="94615" x2="52432" y2="91923"/>
                        <a14:foregroundMark x1="51171" y1="79231" x2="51171" y2="79231"/>
                        <a14:foregroundMark x1="50270" y1="73846" x2="50270" y2="73846"/>
                        <a14:foregroundMark x1="50270" y1="79231" x2="50270" y2="79231"/>
                        <a14:foregroundMark x1="50270" y1="80385" x2="50270" y2="80385"/>
                        <a14:foregroundMark x1="49910" y1="73077" x2="49910" y2="70385"/>
                        <a14:foregroundMark x1="46486" y1="65000" x2="43964" y2="68462"/>
                        <a14:foregroundMark x1="33333" y1="79231" x2="28288" y2="79231"/>
                        <a14:foregroundMark x1="17297" y1="76538" x2="15315" y2="75769"/>
                        <a14:foregroundMark x1="12252" y1="68462" x2="12252" y2="63077"/>
                        <a14:foregroundMark x1="11532" y1="58846" x2="11532" y2="58846"/>
                        <a14:foregroundMark x1="11532" y1="56154" x2="11532" y2="56154"/>
                        <a14:foregroundMark x1="11532" y1="56154" x2="11532" y2="56154"/>
                        <a14:foregroundMark x1="11532" y1="56154" x2="11532" y2="56154"/>
                        <a14:foregroundMark x1="85225" y1="80385" x2="85225" y2="80385"/>
                        <a14:foregroundMark x1="89550" y1="82308" x2="92072" y2="85000"/>
                        <a14:foregroundMark x1="93333" y1="85769" x2="93333" y2="85769"/>
                        <a14:foregroundMark x1="93333" y1="85769" x2="91532" y2="85769"/>
                        <a14:foregroundMark x1="89009" y1="86538" x2="87748" y2="86538"/>
                        <a14:foregroundMark x1="85766" y1="86538" x2="80721" y2="87692"/>
                        <a14:foregroundMark x1="79459" y1="87692" x2="79459" y2="87692"/>
                        <a14:foregroundMark x1="78198" y1="87692" x2="67928" y2="85000"/>
                        <a14:foregroundMark x1="67568" y1="83846" x2="67568" y2="83846"/>
                        <a14:foregroundMark x1="67568" y1="83846" x2="67568" y2="83846"/>
                        <a14:foregroundMark x1="67568" y1="83846" x2="67568" y2="83846"/>
                        <a14:foregroundMark x1="67568" y1="83846" x2="67568" y2="83846"/>
                        <a14:foregroundMark x1="67568" y1="83846" x2="67568" y2="83846"/>
                        <a14:foregroundMark x1="67207" y1="83846" x2="67207" y2="83846"/>
                        <a14:foregroundMark x1="63423" y1="83077" x2="63423" y2="83077"/>
                        <a14:foregroundMark x1="63423" y1="83077" x2="63423" y2="83077"/>
                        <a14:foregroundMark x1="62883" y1="83077" x2="62883" y2="83077"/>
                        <a14:foregroundMark x1="62523" y1="83077" x2="62523" y2="83077"/>
                        <a14:foregroundMark x1="60901" y1="83077" x2="59099" y2="83077"/>
                        <a14:foregroundMark x1="58739" y1="83077" x2="58739" y2="83077"/>
                        <a14:foregroundMark x1="58198" y1="85000" x2="58198" y2="85000"/>
                        <a14:foregroundMark x1="58198" y1="85000" x2="58198" y2="85000"/>
                        <a14:foregroundMark x1="57838" y1="86538" x2="57838" y2="86538"/>
                        <a14:foregroundMark x1="56937" y1="91923" x2="56937" y2="91923"/>
                        <a14:foregroundMark x1="56216" y1="91923" x2="56216" y2="91923"/>
                        <a14:foregroundMark x1="55315" y1="91154" x2="55315" y2="91154"/>
                        <a14:foregroundMark x1="54955" y1="89231" x2="54955" y2="89231"/>
                        <a14:foregroundMark x1="59459" y1="83846" x2="60901" y2="83846"/>
                        <a14:foregroundMark x1="64685" y1="85000" x2="67568" y2="86538"/>
                        <a14:foregroundMark x1="67568" y1="86538" x2="67568" y2="86538"/>
                        <a14:foregroundMark x1="69730" y1="85769" x2="71351" y2="85769"/>
                        <a14:foregroundMark x1="71712" y1="85769" x2="75135" y2="85769"/>
                        <a14:foregroundMark x1="75495" y1="85769" x2="75495" y2="85769"/>
                        <a14:foregroundMark x1="77297" y1="83077" x2="79459" y2="83077"/>
                        <a14:foregroundMark x1="81441" y1="83077" x2="81441" y2="83077"/>
                        <a14:foregroundMark x1="82703" y1="82308" x2="85225" y2="83846"/>
                        <a14:foregroundMark x1="86486" y1="83846" x2="89550" y2="85769"/>
                        <a14:foregroundMark x1="90270" y1="85000" x2="90270" y2="85000"/>
                        <a14:foregroundMark x1="23243" y1="53462" x2="23243" y2="53462"/>
                        <a14:foregroundMark x1="23243" y1="48077" x2="23243" y2="48077"/>
                        <a14:foregroundMark x1="25405" y1="32692" x2="25405" y2="32692"/>
                        <a14:foregroundMark x1="25405" y1="32692" x2="25405" y2="32692"/>
                        <a14:foregroundMark x1="26306" y1="32692" x2="26306" y2="32692"/>
                        <a14:foregroundMark x1="26667" y1="32692" x2="26667" y2="32692"/>
                        <a14:foregroundMark x1="26667" y1="36154" x2="26667" y2="36154"/>
                        <a14:foregroundMark x1="26667" y1="38077" x2="26667" y2="38077"/>
                        <a14:foregroundMark x1="27027" y1="40769" x2="27027" y2="48846"/>
                        <a14:foregroundMark x1="27027" y1="56154" x2="27027" y2="56154"/>
                        <a14:foregroundMark x1="27027" y1="57692" x2="27027" y2="57692"/>
                        <a14:foregroundMark x1="26667" y1="59615" x2="26667" y2="63077"/>
                        <a14:foregroundMark x1="26306" y1="62308" x2="26306" y2="62308"/>
                        <a14:foregroundMark x1="25766" y1="62308" x2="25766" y2="62308"/>
                        <a14:foregroundMark x1="24505" y1="63077" x2="24505" y2="63077"/>
                        <a14:foregroundMark x1="23243" y1="64231" x2="23243" y2="64231"/>
                        <a14:foregroundMark x1="22883" y1="64231" x2="29550" y2="65769"/>
                        <a14:foregroundMark x1="29550" y1="65769" x2="29550" y2="65769"/>
                        <a14:foregroundMark x1="29550" y1="66923" x2="29550" y2="66923"/>
                        <a14:foregroundMark x1="29550" y1="65000" x2="29550" y2="65000"/>
                        <a14:foregroundMark x1="30090" y1="65000" x2="28288" y2="59615"/>
                        <a14:foregroundMark x1="25405" y1="54231" x2="22883" y2="50769"/>
                        <a14:foregroundMark x1="19459" y1="40769" x2="19459" y2="40769"/>
                        <a14:foregroundMark x1="18198" y1="40769" x2="18198" y2="40769"/>
                        <a14:foregroundMark x1="14414" y1="36923" x2="13153" y2="58846"/>
                        <a14:foregroundMark x1="13514" y1="56923" x2="13514" y2="51538"/>
                        <a14:foregroundMark x1="13153" y1="42308" x2="16036" y2="51538"/>
                        <a14:foregroundMark x1="16036" y1="51538" x2="16036" y2="51538"/>
                        <a14:foregroundMark x1="16937" y1="50769" x2="20360" y2="55000"/>
                        <a14:foregroundMark x1="21081" y1="50769" x2="19820" y2="32692"/>
                        <a14:foregroundMark x1="19459" y1="16538" x2="19459" y2="16538"/>
                        <a14:foregroundMark x1="16036" y1="24615" x2="16036" y2="30000"/>
                        <a14:foregroundMark x1="14054" y1="32692" x2="14054" y2="32692"/>
                        <a14:foregroundMark x1="10631" y1="33462" x2="9369" y2="38846"/>
                        <a14:foregroundMark x1="9369" y1="46923" x2="9369" y2="46923"/>
                        <a14:foregroundMark x1="10270" y1="49615" x2="8468" y2="62308"/>
                        <a14:foregroundMark x1="8108" y1="62308" x2="7207" y2="67692"/>
                        <a14:foregroundMark x1="6306" y1="73077" x2="6306" y2="76538"/>
                        <a14:foregroundMark x1="6306" y1="81154" x2="6847" y2="89231"/>
                        <a14:foregroundMark x1="6847" y1="89231" x2="6847" y2="89231"/>
                        <a14:foregroundMark x1="9009" y1="90385" x2="14054" y2="93077"/>
                        <a14:foregroundMark x1="14054" y1="93077" x2="14054" y2="93077"/>
                        <a14:foregroundMark x1="14054" y1="93077" x2="14054" y2="93077"/>
                        <a14:foregroundMark x1="14775" y1="93846" x2="14775" y2="93846"/>
                        <a14:foregroundMark x1="14775" y1="93846" x2="17838" y2="91923"/>
                        <a14:foregroundMark x1="19099" y1="87692" x2="19099" y2="87692"/>
                        <a14:foregroundMark x1="19820" y1="85000" x2="19820" y2="85000"/>
                        <a14:foregroundMark x1="19820" y1="83846" x2="19820" y2="83846"/>
                        <a14:foregroundMark x1="19459" y1="78462" x2="19459" y2="78462"/>
                        <a14:backgroundMark x1="96216" y1="91923" x2="96216" y2="91923"/>
                        <a14:backgroundMark x1="54595" y1="95385" x2="54595" y2="95385"/>
                        <a14:backgroundMark x1="53694" y1="95385" x2="53694" y2="95385"/>
                        <a14:backgroundMark x1="56216" y1="91538" x2="56216" y2="91538"/>
                        <a14:backgroundMark x1="59279" y1="90000" x2="59279" y2="90000"/>
                        <a14:backgroundMark x1="59279" y1="88846" x2="59279" y2="88846"/>
                        <a14:backgroundMark x1="59279" y1="88846" x2="55495" y2="93462"/>
                        <a14:backgroundMark x1="53333" y1="95385" x2="53333" y2="95385"/>
                        <a14:backgroundMark x1="52793" y1="95385" x2="52793" y2="95385"/>
                        <a14:backgroundMark x1="52793" y1="95385" x2="52793" y2="95385"/>
                        <a14:backgroundMark x1="52793" y1="95385" x2="52793" y2="95385"/>
                        <a14:backgroundMark x1="53694" y1="96154" x2="54955" y2="96154"/>
                        <a14:backgroundMark x1="56757" y1="96154" x2="56757" y2="96154"/>
                        <a14:backgroundMark x1="57658" y1="96154" x2="59279" y2="973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78601"/>
            <a:ext cx="5936212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4659786" y="5195044"/>
            <a:ext cx="72008" cy="108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5157" y="5236381"/>
            <a:ext cx="96837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3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graphicEl>
                                              <a:dgm id="{C3E00D66-2BA5-4D3C-831B-36E9B62A1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graphicEl>
                                              <a:dgm id="{C3E00D66-2BA5-4D3C-831B-36E9B62A1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C3E00D66-2BA5-4D3C-831B-36E9B62A1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graphicEl>
                                              <a:dgm id="{B5CE8C4F-02BC-487A-8EE7-C075BD5541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graphicEl>
                                              <a:dgm id="{B5CE8C4F-02BC-487A-8EE7-C075BD5541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graphicEl>
                                              <a:dgm id="{B5CE8C4F-02BC-487A-8EE7-C075BD5541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Основные тезисы организации партнерской деятельности взрослого с детьми, на которые указывает </a:t>
            </a:r>
            <a:r>
              <a:rPr lang="ru-RU" sz="3200" b="1" dirty="0" err="1">
                <a:solidFill>
                  <a:srgbClr val="FF0000"/>
                </a:solidFill>
              </a:rPr>
              <a:t>Н.А.Короткова</a:t>
            </a:r>
            <a:r>
              <a:rPr lang="ru-RU" sz="3200" b="1" dirty="0">
                <a:solidFill>
                  <a:srgbClr val="FF0000"/>
                </a:solidFill>
              </a:rPr>
              <a:t>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   </a:t>
            </a:r>
            <a:r>
              <a:rPr lang="ru-RU" dirty="0"/>
              <a:t>включенность воспитателя в деятельность наравне с детьми;</a:t>
            </a:r>
          </a:p>
          <a:p>
            <a:r>
              <a:rPr lang="ru-RU" dirty="0" smtClean="0"/>
              <a:t>      </a:t>
            </a:r>
            <a:r>
              <a:rPr lang="ru-RU" dirty="0"/>
              <a:t>добровольное присоединение дошкольников к деятельности (без психического и дисциплинарного принуждения);</a:t>
            </a:r>
          </a:p>
          <a:p>
            <a:r>
              <a:rPr lang="ru-RU" dirty="0" smtClean="0"/>
              <a:t>      </a:t>
            </a:r>
            <a:r>
              <a:rPr lang="ru-RU" dirty="0"/>
              <a:t>свободное общение и перемещение детей во время деятельности (при соответствии организации рабочего пространства);</a:t>
            </a:r>
          </a:p>
          <a:p>
            <a:r>
              <a:rPr lang="ru-RU" dirty="0" smtClean="0"/>
              <a:t>       </a:t>
            </a:r>
            <a:r>
              <a:rPr lang="ru-RU" dirty="0"/>
              <a:t>открытый временной конец деятельности (каждый работает в своем темпе).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1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6" b="100000" l="1429" r="100000">
                        <a14:foregroundMark x1="27429" y1="33565" x2="27429" y2="33565"/>
                        <a14:foregroundMark x1="14286" y1="51852" x2="14286" y2="51852"/>
                        <a14:foregroundMark x1="30857" y1="83796" x2="30857" y2="83796"/>
                        <a14:foregroundMark x1="30000" y1="90972" x2="30000" y2="90972"/>
                        <a14:foregroundMark x1="12000" y1="79398" x2="12000" y2="79398"/>
                        <a14:foregroundMark x1="13143" y1="78009" x2="13143" y2="78009"/>
                        <a14:foregroundMark x1="17714" y1="77546" x2="17714" y2="77546"/>
                        <a14:foregroundMark x1="15429" y1="75926" x2="15429" y2="75926"/>
                        <a14:foregroundMark x1="11143" y1="75926" x2="11143" y2="75926"/>
                        <a14:foregroundMark x1="8286" y1="75926" x2="8286" y2="75926"/>
                        <a14:foregroundMark x1="8000" y1="76852" x2="8000" y2="76852"/>
                        <a14:foregroundMark x1="26000" y1="86111" x2="26000" y2="86111"/>
                        <a14:foregroundMark x1="34857" y1="40741" x2="34857" y2="40741"/>
                        <a14:foregroundMark x1="61143" y1="22685" x2="61143" y2="22685"/>
                        <a14:foregroundMark x1="13714" y1="53241" x2="13714" y2="53241"/>
                        <a14:foregroundMark x1="10571" y1="80093" x2="10571" y2="80093"/>
                        <a14:backgroundMark x1="10571" y1="8333" x2="10571" y2="8333"/>
                        <a14:backgroundMark x1="15143" y1="13889" x2="15143" y2="13889"/>
                        <a14:backgroundMark x1="9429" y1="17824" x2="9429" y2="17824"/>
                        <a14:backgroundMark x1="5429" y1="9954" x2="5429" y2="9954"/>
                        <a14:backgroundMark x1="5714" y1="9491" x2="5714" y2="9491"/>
                        <a14:backgroundMark x1="8000" y1="7407" x2="8000" y2="7407"/>
                        <a14:backgroundMark x1="12857" y1="4398" x2="12857" y2="4398"/>
                        <a14:backgroundMark x1="13714" y1="4398" x2="13714" y2="4398"/>
                        <a14:backgroundMark x1="16857" y1="3704" x2="16857" y2="3704"/>
                        <a14:backgroundMark x1="17714" y1="3704" x2="17714" y2="3704"/>
                        <a14:backgroundMark x1="18286" y1="3704" x2="18286" y2="3704"/>
                        <a14:backgroundMark x1="19429" y1="4167" x2="19429" y2="4167"/>
                        <a14:backgroundMark x1="23429" y1="4861" x2="23429" y2="4861"/>
                        <a14:backgroundMark x1="27429" y1="4861" x2="28857" y2="4861"/>
                        <a14:backgroundMark x1="30000" y1="5324" x2="30000" y2="5324"/>
                        <a14:backgroundMark x1="30571" y1="5556" x2="30571" y2="5556"/>
                        <a14:backgroundMark x1="30571" y1="5556" x2="30571" y2="5556"/>
                        <a14:backgroundMark x1="28857" y1="4167" x2="25143" y2="4167"/>
                        <a14:backgroundMark x1="21143" y1="2315" x2="20000" y2="2315"/>
                        <a14:backgroundMark x1="18571" y1="2315" x2="18571" y2="2315"/>
                        <a14:backgroundMark x1="17143" y1="12500" x2="17143" y2="12500"/>
                        <a14:backgroundMark x1="14571" y1="12037" x2="14571" y2="12037"/>
                        <a14:backgroundMark x1="14571" y1="12731" x2="14571" y2="12731"/>
                        <a14:backgroundMark x1="14571" y1="12037" x2="14571" y2="12037"/>
                        <a14:backgroundMark x1="21143" y1="11574" x2="23429" y2="12500"/>
                        <a14:backgroundMark x1="30571" y1="10648" x2="32857" y2="11343"/>
                        <a14:backgroundMark x1="47429" y1="14120" x2="47429" y2="14120"/>
                        <a14:backgroundMark x1="50857" y1="15278" x2="50857" y2="15278"/>
                        <a14:backgroundMark x1="54000" y1="12731" x2="54000" y2="12731"/>
                        <a14:backgroundMark x1="57429" y1="8796" x2="57429" y2="8796"/>
                        <a14:backgroundMark x1="59429" y1="7639" x2="59429" y2="7639"/>
                        <a14:backgroundMark x1="62857" y1="6944" x2="62857" y2="6944"/>
                        <a14:backgroundMark x1="69429" y1="3704" x2="70000" y2="4861"/>
                        <a14:backgroundMark x1="72571" y1="4861" x2="72571" y2="4861"/>
                        <a14:backgroundMark x1="76571" y1="5324" x2="76571" y2="5324"/>
                        <a14:backgroundMark x1="78286" y1="5556" x2="78286" y2="5556"/>
                        <a14:backgroundMark x1="80571" y1="5556" x2="80857" y2="6944"/>
                        <a14:backgroundMark x1="83714" y1="7407" x2="83714" y2="7407"/>
                        <a14:backgroundMark x1="82857" y1="7407" x2="82857" y2="7407"/>
                        <a14:backgroundMark x1="83143" y1="6019" x2="83143" y2="6019"/>
                        <a14:backgroundMark x1="57143" y1="4167" x2="57143" y2="5324"/>
                        <a14:backgroundMark x1="54857" y1="6713" x2="53143" y2="6713"/>
                        <a14:backgroundMark x1="43714" y1="4167" x2="43714" y2="4167"/>
                        <a14:backgroundMark x1="42857" y1="3472" x2="42857" y2="3472"/>
                        <a14:backgroundMark x1="39429" y1="4167" x2="39429" y2="4167"/>
                        <a14:backgroundMark x1="32857" y1="9954" x2="32857" y2="9954"/>
                        <a14:backgroundMark x1="35714" y1="14583" x2="41714" y2="15278"/>
                        <a14:backgroundMark x1="48571" y1="15972" x2="48571" y2="15972"/>
                        <a14:backgroundMark x1="21714" y1="17824" x2="21714" y2="17824"/>
                        <a14:backgroundMark x1="15429" y1="20370" x2="15429" y2="20370"/>
                        <a14:backgroundMark x1="10571" y1="14815" x2="10571" y2="14815"/>
                        <a14:backgroundMark x1="7429" y1="33565" x2="6286" y2="31713"/>
                        <a14:backgroundMark x1="5429" y1="48611" x2="4857" y2="46528"/>
                        <a14:backgroundMark x1="25714" y1="48611" x2="25714" y2="48611"/>
                        <a14:backgroundMark x1="11143" y1="57176" x2="11143" y2="57176"/>
                        <a14:backgroundMark x1="8857" y1="51852" x2="8857" y2="51852"/>
                        <a14:backgroundMark x1="6286" y1="51852" x2="6286" y2="51852"/>
                        <a14:backgroundMark x1="6286" y1="57176" x2="6286" y2="57176"/>
                        <a14:backgroundMark x1="11429" y1="61806" x2="11429" y2="61806"/>
                        <a14:backgroundMark x1="19429" y1="64352" x2="19429" y2="64352"/>
                        <a14:backgroundMark x1="20857" y1="62963" x2="20857" y2="62963"/>
                        <a14:backgroundMark x1="23429" y1="64352" x2="23429" y2="64352"/>
                        <a14:backgroundMark x1="10286" y1="63889" x2="10286" y2="65509"/>
                        <a14:backgroundMark x1="9714" y1="67130" x2="9714" y2="67130"/>
                        <a14:backgroundMark x1="6286" y1="65509" x2="5714" y2="64352"/>
                        <a14:backgroundMark x1="5714" y1="58333" x2="5714" y2="58333"/>
                        <a14:backgroundMark x1="38857" y1="65509" x2="38857" y2="65509"/>
                        <a14:backgroundMark x1="4857" y1="78009" x2="4857" y2="78009"/>
                        <a14:backgroundMark x1="4000" y1="87269" x2="4000" y2="87269"/>
                        <a14:backgroundMark x1="8000" y1="91667" x2="8000" y2="91667"/>
                        <a14:backgroundMark x1="88000" y1="17130" x2="88000" y2="17130"/>
                        <a14:backgroundMark x1="92857" y1="9954" x2="92857" y2="9954"/>
                        <a14:backgroundMark x1="94571" y1="7407" x2="94571" y2="7407"/>
                        <a14:backgroundMark x1="93429" y1="21991" x2="93429" y2="21991"/>
                        <a14:backgroundMark x1="94286" y1="13194" x2="94286" y2="13194"/>
                        <a14:backgroundMark x1="95429" y1="13194" x2="95429" y2="14583"/>
                        <a14:backgroundMark x1="88000" y1="18750" x2="88000" y2="18750"/>
                        <a14:backgroundMark x1="86857" y1="20602" x2="86857" y2="20602"/>
                        <a14:backgroundMark x1="83714" y1="23611" x2="81429" y2="25694"/>
                        <a14:backgroundMark x1="80857" y1="26620" x2="80857" y2="26620"/>
                        <a14:backgroundMark x1="80857" y1="25926" x2="80857" y2="25926"/>
                        <a14:backgroundMark x1="80857" y1="24306" x2="80857" y2="24306"/>
                        <a14:backgroundMark x1="80857" y1="21759" x2="80857" y2="21759"/>
                        <a14:backgroundMark x1="83714" y1="21065" x2="83714" y2="21065"/>
                        <a14:backgroundMark x1="87714" y1="19213" x2="87714" y2="19213"/>
                        <a14:backgroundMark x1="92571" y1="17130" x2="92571" y2="17130"/>
                        <a14:backgroundMark x1="85714" y1="39583" x2="83714" y2="40278"/>
                        <a14:backgroundMark x1="83714" y1="36343" x2="85429" y2="33796"/>
                        <a14:backgroundMark x1="88857" y1="27083" x2="90286" y2="33796"/>
                        <a14:backgroundMark x1="91143" y1="42130" x2="91143" y2="42130"/>
                        <a14:backgroundMark x1="90286" y1="48843" x2="90286" y2="48843"/>
                        <a14:backgroundMark x1="90286" y1="49769" x2="90286" y2="49769"/>
                        <a14:backgroundMark x1="90286" y1="51157" x2="90286" y2="51157"/>
                        <a14:backgroundMark x1="89429" y1="51389" x2="89429" y2="51389"/>
                        <a14:backgroundMark x1="79143" y1="52778" x2="79143" y2="52778"/>
                        <a14:backgroundMark x1="73143" y1="55324" x2="73143" y2="55324"/>
                        <a14:backgroundMark x1="76857" y1="56481" x2="76857" y2="56481"/>
                        <a14:backgroundMark x1="76857" y1="58565" x2="76857" y2="59954"/>
                        <a14:backgroundMark x1="76000" y1="60417" x2="76000" y2="60417"/>
                        <a14:backgroundMark x1="74000" y1="65509" x2="73143" y2="66435"/>
                        <a14:backgroundMark x1="72571" y1="67593" x2="72571" y2="67593"/>
                        <a14:backgroundMark x1="74000" y1="70370" x2="74000" y2="70370"/>
                        <a14:backgroundMark x1="73143" y1="74769" x2="72571" y2="76620"/>
                        <a14:backgroundMark x1="72571" y1="76620" x2="72571" y2="76620"/>
                        <a14:backgroundMark x1="96571" y1="58565" x2="96571" y2="58565"/>
                        <a14:backgroundMark x1="90571" y1="58565" x2="90571" y2="58565"/>
                        <a14:backgroundMark x1="91143" y1="61111" x2="91143" y2="61111"/>
                        <a14:backgroundMark x1="92000" y1="65741" x2="92000" y2="65741"/>
                        <a14:backgroundMark x1="92000" y1="68056" x2="92000" y2="68056"/>
                        <a14:backgroundMark x1="92000" y1="71528" x2="92000" y2="71528"/>
                        <a14:backgroundMark x1="93429" y1="76157" x2="93429" y2="76157"/>
                        <a14:backgroundMark x1="94571" y1="76852" x2="94571" y2="78009"/>
                        <a14:backgroundMark x1="94571" y1="80556" x2="94571" y2="81481"/>
                        <a14:backgroundMark x1="94571" y1="86574" x2="94571" y2="86574"/>
                        <a14:backgroundMark x1="94286" y1="87731" x2="94286" y2="87731"/>
                        <a14:backgroundMark x1="62857" y1="32870" x2="62857" y2="32870"/>
                        <a14:backgroundMark x1="37143" y1="82176" x2="37143" y2="821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03107"/>
            <a:ext cx="3456384" cy="426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54090" r="100000">
                        <a14:backgroundMark x1="56851" y1="48977" x2="56851" y2="48977"/>
                        <a14:backgroundMark x1="56851" y1="37545" x2="56851" y2="37545"/>
                        <a14:backgroundMark x1="66258" y1="40193" x2="66258" y2="40193"/>
                        <a14:backgroundMark x1="65746" y1="45728" x2="65746" y2="45728"/>
                        <a14:backgroundMark x1="58078" y1="49458" x2="58078" y2="49458"/>
                        <a14:backgroundMark x1="62577" y1="52106" x2="62577" y2="52106"/>
                        <a14:backgroundMark x1="57873" y1="44284" x2="57873" y2="442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4155"/>
          <a:stretch/>
        </p:blipFill>
        <p:spPr bwMode="auto">
          <a:xfrm>
            <a:off x="5220072" y="702001"/>
            <a:ext cx="3312368" cy="613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611560" y="0"/>
            <a:ext cx="5904904" cy="1916832"/>
          </a:xfrm>
          <a:prstGeom prst="wedgeRoundRectCallout">
            <a:avLst>
              <a:gd name="adj1" fmla="val 53948"/>
              <a:gd name="adj2" fmla="val 7148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ждал меня? Я вижу, какой ты красивый самолет построил. Ты молодец.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же не простой самолет. Это самолет новой конструкции.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ты, будешь пилотом, а мы  с ребятами пассажирами и все вместе полетим в путешествие. </a:t>
            </a:r>
          </a:p>
        </p:txBody>
      </p:sp>
    </p:spTree>
    <p:extLst>
      <p:ext uri="{BB962C8B-B14F-4D97-AF65-F5344CB8AC3E}">
        <p14:creationId xmlns:p14="http://schemas.microsoft.com/office/powerpoint/2010/main" val="209235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Вчерашняя педагогика основывалась на «стирании»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индивидуальности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ребенка, превращении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в «винтик» и отличалась авторитаризмом, диктатом, стрессовой воспитательной стратегией формирования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723798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879649"/>
              </p:ext>
            </p:extLst>
          </p:nvPr>
        </p:nvGraphicFramePr>
        <p:xfrm>
          <a:off x="-15566" y="1484784"/>
          <a:ext cx="9144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875" y="4653136"/>
            <a:ext cx="2545928" cy="255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7761">
                        <a14:foregroundMark x1="26866" y1="36098" x2="26866" y2="36098"/>
                        <a14:foregroundMark x1="76866" y1="52195" x2="76866" y2="52195"/>
                        <a14:foregroundMark x1="82090" y1="46829" x2="82090" y2="46829"/>
                        <a14:foregroundMark x1="81343" y1="70732" x2="81343" y2="70732"/>
                        <a14:foregroundMark x1="77612" y1="87317" x2="77612" y2="87317"/>
                        <a14:foregroundMark x1="73881" y1="92683" x2="76866" y2="93659"/>
                        <a14:foregroundMark x1="79851" y1="80000" x2="79851" y2="80000"/>
                        <a14:foregroundMark x1="35821" y1="26341" x2="35821" y2="26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1363665" cy="208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-108520" y="0"/>
            <a:ext cx="9252520" cy="13055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94" y="-1"/>
            <a:ext cx="9199563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Стрелка вправо 16"/>
          <p:cNvSpPr/>
          <p:nvPr/>
        </p:nvSpPr>
        <p:spPr>
          <a:xfrm>
            <a:off x="2889764" y="3645024"/>
            <a:ext cx="590039" cy="12284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1036</Words>
  <Application>Microsoft Office PowerPoint</Application>
  <PresentationFormat>Экран (4:3)</PresentationFormat>
  <Paragraphs>119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«Взаимодействие воспитателя                     с детьми в дошкольной организации»</vt:lpstr>
      <vt:lpstr>ФГОС ДО</vt:lpstr>
      <vt:lpstr>3.2.5.  У педагогического работника, реализующего программу , должны быть сформированы основные комтенции, необходимые для создания социальной ситуации развития детей, соответствующей специфике дошкольного возраста. Данные компетенции предполагают: </vt:lpstr>
      <vt:lpstr>Презентация PowerPoint</vt:lpstr>
      <vt:lpstr>Презентация PowerPoint</vt:lpstr>
      <vt:lpstr>Основные тезисы организации партнерской деятельности взрослого с детьми, на которые указывает Н.А.Короткова: </vt:lpstr>
      <vt:lpstr>Презентация PowerPoint</vt:lpstr>
      <vt:lpstr>Вчерашняя педагогика основывалась на «стирании» индивидуальности ребенка, превращении его в «винтик» и отличалась авторитаризмом, диктатом, стрессовой воспитательной стратегией формирования личности.</vt:lpstr>
      <vt:lpstr>Презентация PowerPoint</vt:lpstr>
      <vt:lpstr>Вначале пострадавшие, подвергаемые частым приступам гнева и агрессии, изливают ее младшим по возрасту или на животных, в том числе во время игр. Но результатом становится такое опасное социальное последствие, как дальнейшее воспроизводство жестокости. Косвенное подтверждение этому – увеличение числа совершенных подростками преступлений, сопряженных с насилием.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69</cp:revision>
  <dcterms:created xsi:type="dcterms:W3CDTF">2015-02-08T13:01:13Z</dcterms:created>
  <dcterms:modified xsi:type="dcterms:W3CDTF">2015-04-27T14:50:56Z</dcterms:modified>
</cp:coreProperties>
</file>