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1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2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2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2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2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485898"/>
            <a:ext cx="6858000" cy="1006476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none"/>
        </p:style>
        <p:txBody>
          <a:bodyPr anchor="b"/>
          <a:lstStyle>
            <a:lvl1pPr algn="ctr">
              <a:defRPr sz="45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70500" y="2768600"/>
            <a:ext cx="3873500" cy="6604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05DD2-4AE3-4489-86E9-F78BE232949B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355179-860D-4D76-92F0-C0D1790580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3FC8D-57D3-4884-9FCD-11F02647D2C2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C692BC-62D1-4D94-8D72-CB312077BA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8C314-5BB6-4D57-A37A-367804A4E364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72DCE-A50E-48D4-9DF7-687C518787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019174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none"/>
        </p:style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384302"/>
            <a:ext cx="7886700" cy="4792662"/>
          </a:xfrm>
          <a:solidFill>
            <a:schemeClr val="bg1">
              <a:alpha val="90000"/>
            </a:schemeClr>
          </a:solidFill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03CE6-6E03-4B8E-81D6-20D96AA2E94F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65C9D7-100D-4223-BC8F-2E4B95339F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DD9A8-5F36-468E-90B6-52D96E513584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27A87-6945-43FC-8179-ED51662CDD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CA84F-2543-40A0-83C1-4155E2C91896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A7639-64D5-4D42-8028-6D900FAC9A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4C297-AD0F-4A7E-B5EE-8F75B0591D19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8D8F2-D7D3-4C3D-9B12-F2D87200C2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202D9-3BB8-4C64-9A4F-52F910AB63B1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103F1-58B6-4DD9-B782-B83257A6F2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6952F-7EA9-4840-B98E-FB15243D4863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2383A-0F3C-4624-B313-2606F83EF7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0E666-FD0C-4B0D-B0F2-AB8F473F9373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7565DB-5C1E-499C-B56C-BBABE8382F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B3672-077E-46ED-9B0E-3BAB6832A10F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9339D-B31B-4ECA-AADC-5864BDFF9C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20C783-7265-4602-ACEB-6D9D3E96B4E0}" type="datetimeFigureOut">
              <a:rPr lang="ru-RU"/>
              <a:pPr>
                <a:defRPr/>
              </a:pPr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898989"/>
                </a:solidFill>
              </a:defRPr>
            </a:lvl1pPr>
          </a:lstStyle>
          <a:p>
            <a:fld id="{74972119-8F47-4466-AC8E-3EC8C0E1C9B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485900"/>
            <a:ext cx="6858000" cy="10064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Географическая карта</a:t>
            </a: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25788" y="3657600"/>
            <a:ext cx="4518212" cy="1344706"/>
          </a:xfrm>
        </p:spPr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УМК «Перспективная начальная школа»           3 класс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Подготовила:    учитель начальных классов </a:t>
            </a:r>
            <a:r>
              <a:rPr lang="ru-RU" dirty="0" err="1" smtClean="0"/>
              <a:t>Жердева</a:t>
            </a:r>
            <a:r>
              <a:rPr lang="ru-RU" dirty="0" smtClean="0"/>
              <a:t> Наталья Юрьевна 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МБОУ «СОШ № 31» г. Курск</a:t>
            </a:r>
          </a:p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000000"/>
                </a:solidFill>
                <a:latin typeface="Calibri Light"/>
              </a:rPr>
              <a:t>Для того чтобы путешествовать по карте, надо научиться </a:t>
            </a:r>
            <a:r>
              <a:rPr lang="ru-RU" sz="2400" dirty="0" smtClean="0">
                <a:solidFill>
                  <a:srgbClr val="FF0000"/>
                </a:solidFill>
                <a:latin typeface="Calibri Light"/>
              </a:rPr>
              <a:t>читать</a:t>
            </a:r>
            <a:r>
              <a:rPr lang="ru-RU" sz="2400" dirty="0" smtClean="0">
                <a:solidFill>
                  <a:srgbClr val="000000"/>
                </a:solidFill>
                <a:latin typeface="Calibri Light"/>
              </a:rPr>
              <a:t> её. Читать карту – это не значит читать только надписи. Надо понимать и особый язык карты – </a:t>
            </a:r>
            <a:r>
              <a:rPr lang="ru-RU" sz="2400" dirty="0" smtClean="0">
                <a:solidFill>
                  <a:srgbClr val="FF0000"/>
                </a:solidFill>
                <a:latin typeface="Calibri Light"/>
              </a:rPr>
              <a:t>условные знаки</a:t>
            </a:r>
            <a:r>
              <a:rPr lang="ru-RU" sz="2400" dirty="0" smtClean="0">
                <a:solidFill>
                  <a:srgbClr val="000000"/>
                </a:solidFill>
                <a:latin typeface="Calibri Light"/>
              </a:rPr>
              <a:t>.</a:t>
            </a:r>
            <a:br>
              <a:rPr lang="ru-RU" sz="2400" dirty="0" smtClean="0">
                <a:solidFill>
                  <a:srgbClr val="000000"/>
                </a:solidFill>
                <a:latin typeface="Calibri Light"/>
              </a:rPr>
            </a:br>
            <a:endParaRPr lang="ru-RU" sz="2400" dirty="0">
              <a:latin typeface="Calibri Light"/>
            </a:endParaRPr>
          </a:p>
        </p:txBody>
      </p:sp>
      <p:pic>
        <p:nvPicPr>
          <p:cNvPr id="6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027" y="1572690"/>
            <a:ext cx="7886700" cy="4380712"/>
          </a:xfrm>
          <a:prstGeom prst="rect">
            <a:avLst/>
          </a:prstGeom>
          <a:noFill/>
          <a:ln w="9360">
            <a:solidFill>
              <a:srgbClr val="808080"/>
            </a:solidFill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4211514" y="1441939"/>
            <a:ext cx="8880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800" dirty="0" smtClean="0">
                <a:solidFill>
                  <a:srgbClr val="FF0000"/>
                </a:solidFill>
                <a:latin typeface="Calibri Light"/>
              </a:rPr>
              <a:t>С</a:t>
            </a:r>
            <a:endParaRPr lang="ru-RU" sz="4800" dirty="0">
              <a:solidFill>
                <a:srgbClr val="FF0000"/>
              </a:solidFill>
              <a:latin typeface="Calibri Light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4396153" y="5079748"/>
            <a:ext cx="5627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800" dirty="0" smtClean="0">
                <a:solidFill>
                  <a:srgbClr val="FF0000"/>
                </a:solidFill>
                <a:latin typeface="Calibri Light"/>
              </a:rPr>
              <a:t>Ю</a:t>
            </a:r>
            <a:endParaRPr lang="ru-RU" sz="4800" dirty="0">
              <a:solidFill>
                <a:srgbClr val="FF0000"/>
              </a:solidFill>
              <a:latin typeface="Calibri Light"/>
            </a:endParaRP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782515" y="2927838"/>
            <a:ext cx="6682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800" dirty="0" smtClean="0">
                <a:solidFill>
                  <a:srgbClr val="FF0000"/>
                </a:solidFill>
                <a:latin typeface="Calibri Light"/>
              </a:rPr>
              <a:t>З</a:t>
            </a:r>
            <a:endParaRPr lang="ru-RU" sz="4800" dirty="0">
              <a:solidFill>
                <a:srgbClr val="FF0000"/>
              </a:solidFill>
              <a:latin typeface="Calibri Ligh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904285" y="3015762"/>
            <a:ext cx="6242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800" dirty="0" smtClean="0">
                <a:solidFill>
                  <a:srgbClr val="FF0000"/>
                </a:solidFill>
                <a:latin typeface="Calibri Light"/>
              </a:rPr>
              <a:t>В</a:t>
            </a:r>
            <a:endParaRPr lang="ru-RU" sz="4800" dirty="0">
              <a:solidFill>
                <a:srgbClr val="FF0000"/>
              </a:solidFill>
              <a:latin typeface="Calibri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0191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Что изучают люди?</a:t>
            </a:r>
          </a:p>
        </p:txBody>
      </p:sp>
      <p:pic>
        <p:nvPicPr>
          <p:cNvPr id="4" name="Содержимое 4" descr="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617786"/>
            <a:ext cx="4053254" cy="4378568"/>
          </a:xfrm>
        </p:spPr>
      </p:pic>
      <p:pic>
        <p:nvPicPr>
          <p:cNvPr id="5" name="Содержимое 5" descr="2.jpeg"/>
          <p:cNvPicPr>
            <a:picLocks noChangeAspect="1"/>
          </p:cNvPicPr>
          <p:nvPr/>
        </p:nvPicPr>
        <p:blipFill>
          <a:blip r:embed="rId3" cstate="print">
            <a:lum contrast="20000"/>
          </a:blip>
          <a:stretch>
            <a:fillRect/>
          </a:stretch>
        </p:blipFill>
        <p:spPr>
          <a:xfrm>
            <a:off x="4666516" y="1648547"/>
            <a:ext cx="4143404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изучают люди?</a:t>
            </a:r>
            <a:endParaRPr lang="ru-RU" dirty="0"/>
          </a:p>
        </p:txBody>
      </p:sp>
      <p:pic>
        <p:nvPicPr>
          <p:cNvPr id="4" name="Содержимое 4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1104" y="1489416"/>
            <a:ext cx="4210050" cy="3829050"/>
          </a:xfr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8622" y="3039208"/>
            <a:ext cx="4453046" cy="33795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Многое можно показать на глобусе. Но если ты ищешь что-то на глобусе, то видишь только одно его полушарие.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5.jpe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contrast="30000"/>
          </a:blip>
          <a:stretch>
            <a:fillRect/>
          </a:stretch>
        </p:blipFill>
        <p:spPr>
          <a:xfrm>
            <a:off x="1740877" y="1468316"/>
            <a:ext cx="5187462" cy="516108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</a:rPr>
              <a:t>Любой участок земной поверхности можно показать на географической карте.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602" y="1629446"/>
            <a:ext cx="7829550" cy="461309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 additive="repl"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Северное и Южное полушария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098" name="Picture 2" descr="H:\семинар физиков\к семинар 25.09.14\карта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" y="1503485"/>
            <a:ext cx="7886700" cy="47478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434973"/>
          </a:xfrm>
        </p:spPr>
        <p:txBody>
          <a:bodyPr/>
          <a:lstStyle/>
          <a:p>
            <a:r>
              <a:rPr lang="ru-RU" sz="3600" dirty="0" smtClean="0">
                <a:solidFill>
                  <a:srgbClr val="CC0000"/>
                </a:solidFill>
                <a:cs typeface="Calibri" pitchFamily="34" charset="0"/>
              </a:rPr>
              <a:t>Что такое карта?</a:t>
            </a:r>
            <a:br>
              <a:rPr lang="ru-RU" sz="3600" dirty="0" smtClean="0">
                <a:solidFill>
                  <a:srgbClr val="CC0000"/>
                </a:solidFill>
                <a:cs typeface="Calibri" pitchFamily="34" charset="0"/>
              </a:rPr>
            </a:br>
            <a:endParaRPr lang="ru-RU" dirty="0">
              <a:cs typeface="Calibri" pitchFamily="34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401" y="888024"/>
            <a:ext cx="7886700" cy="4774222"/>
          </a:xfrm>
          <a:prstGeom prst="rect">
            <a:avLst/>
          </a:prstGeom>
          <a:noFill/>
          <a:ln w="38160">
            <a:solidFill>
              <a:srgbClr val="808080"/>
            </a:solidFill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310055" y="5715000"/>
            <a:ext cx="67964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u="sng" dirty="0" smtClean="0">
                <a:solidFill>
                  <a:srgbClr val="C00000"/>
                </a:solidFill>
                <a:latin typeface="Calibri Light"/>
              </a:rPr>
              <a:t>Карта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 Light"/>
              </a:rPr>
              <a:t> – это уменьшенное изображение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 Light"/>
              </a:rPr>
              <a:t>земной поверхности на плоскости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 Light"/>
              </a:rPr>
              <a:t>с помощью условных знаков.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alibri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Comic Sans MS" pitchFamily="64" charset="0"/>
              </a:rPr>
              <a:t>        </a:t>
            </a:r>
            <a:r>
              <a:rPr lang="ru-RU" sz="2400" dirty="0" smtClean="0">
                <a:solidFill>
                  <a:srgbClr val="000000"/>
                </a:solidFill>
                <a:latin typeface="Calibri Light"/>
              </a:rPr>
              <a:t>Путешествуя, отправляясь торговать, люди вычерчивали карты тех мест, где они проходили и проплывали. На эти чертежи наносились реки, горы, моря, города, леса. Изученных территорий становилось всё больше и больше.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Calibri Light"/>
              </a:rPr>
              <a:t>         Люди договорились между собой, что все эти объекты они будут обозначать на картах одинаково.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Calibri Light"/>
              </a:rPr>
              <a:t>         Сделали это  для того , чтобы  люди, живущие в разных странах могли ориентироваться по любой карте.</a:t>
            </a:r>
            <a:endParaRPr lang="ru-RU" dirty="0">
              <a:latin typeface="Calibri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err="1" smtClean="0">
                <a:solidFill>
                  <a:srgbClr val="333399"/>
                </a:solidFill>
              </a:rPr>
              <a:t>Фернан</a:t>
            </a:r>
            <a:r>
              <a:rPr lang="ru-RU" sz="3600" dirty="0" smtClean="0">
                <a:solidFill>
                  <a:srgbClr val="333399"/>
                </a:solidFill>
              </a:rPr>
              <a:t> Магеллан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7803" y="1621692"/>
            <a:ext cx="3847824" cy="4792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202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Географическая карта</vt:lpstr>
      <vt:lpstr>Что изучают люди?</vt:lpstr>
      <vt:lpstr>Что изучают люди?</vt:lpstr>
      <vt:lpstr>Многое можно показать на глобусе. Но если ты ищешь что-то на глобусе, то видишь только одно его полушарие.</vt:lpstr>
      <vt:lpstr>Любой участок земной поверхности можно показать на географической карте.</vt:lpstr>
      <vt:lpstr>Северное и Южное полушария</vt:lpstr>
      <vt:lpstr>Что такое карта? </vt:lpstr>
      <vt:lpstr>Слайд 8</vt:lpstr>
      <vt:lpstr>Фернан Магеллан</vt:lpstr>
      <vt:lpstr>Для того чтобы путешествовать по карте, надо научиться читать её. Читать карту – это не значит читать только надписи. Надо понимать и особый язык карты – условные знаки.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admin</cp:lastModifiedBy>
  <cp:revision>8</cp:revision>
  <dcterms:created xsi:type="dcterms:W3CDTF">2014-09-19T11:37:25Z</dcterms:created>
  <dcterms:modified xsi:type="dcterms:W3CDTF">2015-04-27T18:58:44Z</dcterms:modified>
</cp:coreProperties>
</file>