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FF00"/>
    <a:srgbClr val="00FFFF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DB3CE-F3D6-4050-BF1F-538637E4CF42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F872B-12FD-4382-B8A7-3A5F5F19D7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87%D0%B0%D1%81%D1%82%D1%8C%D0%B5" TargetMode="External"/><Relationship Id="rId2" Type="http://schemas.openxmlformats.org/officeDocument/2006/relationships/hyperlink" Target="https://ru.wikipedia.org/wiki/%D0%96%D0%B5%D0%BB%D0%B0%D0%BD%D0%B8%D0%B5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5%D0%B0%D0%BB%D1%8C%D0%BD%D0%BE%D1%81%D1%82%D1%8C" TargetMode="External"/><Relationship Id="rId5" Type="http://schemas.openxmlformats.org/officeDocument/2006/relationships/hyperlink" Target="https://ru.wikipedia.org/wiki/%D0%A7%D0%B5%D0%BB%D0%BE%D0%B2%D0%B5%D0%BA" TargetMode="External"/><Relationship Id="rId4" Type="http://schemas.openxmlformats.org/officeDocument/2006/relationships/hyperlink" Target="https://ru.wikipedia.org/wiki/%CC%E5%F7%F2%E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verhomsk.ucoz.ru/_fr/3/9892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86512" y="857232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Мечты.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103674"/>
            <a:ext cx="42988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Калашникова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Анастасия</a:t>
            </a:r>
          </a:p>
        </p:txBody>
      </p:sp>
      <p:pic>
        <p:nvPicPr>
          <p:cNvPr id="13" name="~PP1574.WAV">
            <a:hlinkClick r:id="" action="ppaction://media"/>
          </p:cNvPr>
          <p:cNvPicPr>
            <a:picLocks noRot="1" noChangeAspect="1"/>
          </p:cNvPicPr>
          <p:nvPr>
            <a:wavAudioFile r:embed="rId1" name="~PP1574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Мечта́ — особый вид воображения, заветное 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2" tooltip="Желание"/>
              </a:rPr>
              <a:t>желание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, исполнение которого часто сулит 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3" tooltip="Счастье"/>
              </a:rPr>
              <a:t>счастье</a:t>
            </a:r>
            <a:r>
              <a:rPr lang="ru-RU" sz="3200" b="1" baseline="300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[1]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 Это могут быть просто желания, по каким-то причинам не выполненные в момент их возникновения, но 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5" tooltip="Человек"/>
              </a:rPr>
              <a:t>человек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всё же желает, чтобы они воплотились в 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  <a:hlinkClick r:id="rId6" tooltip="Реальность"/>
              </a:rPr>
              <a:t>реальность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(например, такой мечтой может быть желание поехать в какое-либо место — это не осчастливит человека до конца его дней, зато он будет вспоминать и рассказывать об этом событии достаточно долго как об одном из наиболее приятных моментов в каком-нибудь периоде его жизни).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Скачать мечта в картинках картинки и фото на телефон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72152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Моя мечта.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Оказаться в волшебном поле, 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С волшебными цветами.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Там можно прыгать </a:t>
            </a:r>
            <a:r>
              <a:rPr lang="ru-RU" sz="24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и радоваться.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А ещё я хочу летать </a:t>
            </a:r>
          </a:p>
          <a:p>
            <a:r>
              <a:rPr lang="ru-RU" sz="2400" b="1" dirty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 в этом волшебном поле 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Можно было - бы летать.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Но я знаю это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Не возможно.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И поэтому это и называется</a:t>
            </a:r>
          </a:p>
          <a:p>
            <a:r>
              <a:rPr lang="ru-RU" sz="2400" b="1" dirty="0" smtClean="0">
                <a:solidFill>
                  <a:srgbClr val="00FF00"/>
                </a:solidFill>
                <a:latin typeface="Times New Roman" pitchFamily="18" charset="0"/>
                <a:cs typeface="Times New Roman" pitchFamily="18" charset="0"/>
              </a:rPr>
              <a:t>Мечтой.</a:t>
            </a:r>
            <a:endParaRPr lang="ru-RU" sz="2400" b="1" dirty="0">
              <a:solidFill>
                <a:srgbClr val="00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verhomsk.ucoz.ru/_fr/3/9892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0694" y="500042"/>
            <a:ext cx="3643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у кого какая</a:t>
            </a:r>
          </a:p>
          <a:p>
            <a:r>
              <a:rPr lang="ru-RU" sz="36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мечта?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0"/>
            <a:ext cx="8643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Твоя мечта. Творческое задание.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Феличита : Группа по интересам. Другое : Одноклассни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259915">
            <a:off x="97749" y="1366480"/>
            <a:ext cx="2616625" cy="1964433"/>
          </a:xfrm>
          <a:prstGeom prst="rect">
            <a:avLst/>
          </a:prstGeom>
          <a:noFill/>
        </p:spPr>
      </p:pic>
      <p:pic>
        <p:nvPicPr>
          <p:cNvPr id="21508" name="Picture 4" descr="О чём мечтать. О реальном или о возвышенном. - Форум Фантази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54708">
            <a:off x="1031245" y="3547227"/>
            <a:ext cx="2069596" cy="2714620"/>
          </a:xfrm>
          <a:prstGeom prst="rect">
            <a:avLst/>
          </a:prstGeom>
          <a:noFill/>
        </p:spPr>
      </p:pic>
      <p:pic>
        <p:nvPicPr>
          <p:cNvPr id="21510" name="Picture 6" descr="Фотография Мечты и ты (Mechty i ty) - 602838 - Фан Партия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2082">
            <a:off x="2254758" y="2004017"/>
            <a:ext cx="3148361" cy="2378224"/>
          </a:xfrm>
          <a:prstGeom prst="rect">
            <a:avLst/>
          </a:prstGeom>
          <a:noFill/>
        </p:spPr>
      </p:pic>
      <p:pic>
        <p:nvPicPr>
          <p:cNvPr id="21512" name="Picture 8" descr="https://im2-tub-ru.yandex.net/i?id=7deba1b0088958fc78ca2e55e08512cf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12" y="857232"/>
            <a:ext cx="2476504" cy="1857378"/>
          </a:xfrm>
          <a:prstGeom prst="rect">
            <a:avLst/>
          </a:prstGeom>
          <a:noFill/>
        </p:spPr>
      </p:pic>
      <p:pic>
        <p:nvPicPr>
          <p:cNvPr id="21514" name="Picture 10" descr="мои, мечты, сны, Мои - (картинка, изображение, фото, обои 30…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6380" y="3929066"/>
            <a:ext cx="3619524" cy="2714644"/>
          </a:xfrm>
          <a:prstGeom prst="rect">
            <a:avLst/>
          </a:prstGeom>
          <a:noFill/>
        </p:spPr>
      </p:pic>
      <p:pic>
        <p:nvPicPr>
          <p:cNvPr id="9" name="не отнимайте солнце ">
            <a:hlinkClick r:id="" action="ppaction://media"/>
          </p:cNvPr>
          <p:cNvPicPr>
            <a:picLocks noRot="1" noChangeAspect="1"/>
          </p:cNvPicPr>
          <p:nvPr>
            <a:wavAudioFile r:embed="rId1" name="не отнимайте солнце 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82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всегда конкретна, измеряема, достижима. Например, целью может быть поступление в вуз или покупка мотоцикла. В любом случае можно просчитать, чтобы этого достичь.</a:t>
            </a:r>
            <a:r>
              <a:rPr lang="ru-RU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 А вот мечта - это совсем другое дело. Это что-то волшебное. Мечта всегда связана с чем-то безусловно добрым и прекрасным - с тем, что принято называть нравственным идеалом. Ведь сама мечта не способна появиться у того, кто не умеет отличать добро от  зла. В мечту люди просто верят, и она позволяет человеку верить в лучшее, в то, что в конце концов всё будет хорошо.</a:t>
            </a:r>
          </a:p>
        </p:txBody>
      </p:sp>
      <p:pic>
        <p:nvPicPr>
          <p:cNvPr id="6" name="~PP1681.WAV">
            <a:hlinkClick r:id="" action="ppaction://media"/>
          </p:cNvPr>
          <p:cNvPicPr>
            <a:picLocks noRot="1" noChangeAspect="1"/>
          </p:cNvPicPr>
          <p:nvPr>
            <a:wavAudioFile r:embed="rId1" name="~PP1681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s1.ppt4web.ru/images/5551/71964/640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95</Words>
  <Application>Microsoft Office PowerPoint</Application>
  <PresentationFormat>Экран (4:3)</PresentationFormat>
  <Paragraphs>19</Paragraphs>
  <Slides>7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1</cp:revision>
  <dcterms:created xsi:type="dcterms:W3CDTF">2015-04-19T10:09:38Z</dcterms:created>
  <dcterms:modified xsi:type="dcterms:W3CDTF">2015-04-19T12:35:42Z</dcterms:modified>
</cp:coreProperties>
</file>